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Override PartName="/ppt/slides/slide919.xml" ContentType="application/vnd.openxmlformats-officedocument.presentationml.slide+xml"/>
  <Override PartName="/ppt/slides/slide920.xml" ContentType="application/vnd.openxmlformats-officedocument.presentationml.slide+xml"/>
  <Override PartName="/ppt/slides/slide921.xml" ContentType="application/vnd.openxmlformats-officedocument.presentationml.slide+xml"/>
  <Override PartName="/ppt/slides/slide922.xml" ContentType="application/vnd.openxmlformats-officedocument.presentationml.slide+xml"/>
  <Override PartName="/ppt/slides/slide923.xml" ContentType="application/vnd.openxmlformats-officedocument.presentationml.slide+xml"/>
  <Override PartName="/ppt/slides/slide924.xml" ContentType="application/vnd.openxmlformats-officedocument.presentationml.slide+xml"/>
  <Override PartName="/ppt/slides/slide925.xml" ContentType="application/vnd.openxmlformats-officedocument.presentationml.slide+xml"/>
  <Override PartName="/ppt/slides/slide926.xml" ContentType="application/vnd.openxmlformats-officedocument.presentationml.slide+xml"/>
  <Override PartName="/ppt/slides/slide927.xml" ContentType="application/vnd.openxmlformats-officedocument.presentationml.slide+xml"/>
  <Override PartName="/ppt/slides/slide928.xml" ContentType="application/vnd.openxmlformats-officedocument.presentationml.slide+xml"/>
  <Override PartName="/ppt/slides/slide929.xml" ContentType="application/vnd.openxmlformats-officedocument.presentationml.slide+xml"/>
  <Override PartName="/ppt/slides/slide930.xml" ContentType="application/vnd.openxmlformats-officedocument.presentationml.slide+xml"/>
  <Override PartName="/ppt/slides/slide931.xml" ContentType="application/vnd.openxmlformats-officedocument.presentationml.slide+xml"/>
  <Override PartName="/ppt/slides/slide932.xml" ContentType="application/vnd.openxmlformats-officedocument.presentationml.slide+xml"/>
  <Override PartName="/ppt/slides/slide933.xml" ContentType="application/vnd.openxmlformats-officedocument.presentationml.slide+xml"/>
  <Override PartName="/ppt/slides/slide934.xml" ContentType="application/vnd.openxmlformats-officedocument.presentationml.slide+xml"/>
  <Override PartName="/ppt/slides/slide935.xml" ContentType="application/vnd.openxmlformats-officedocument.presentationml.slide+xml"/>
  <Override PartName="/ppt/slides/slide936.xml" ContentType="application/vnd.openxmlformats-officedocument.presentationml.slide+xml"/>
  <Override PartName="/ppt/slides/slide937.xml" ContentType="application/vnd.openxmlformats-officedocument.presentationml.slide+xml"/>
  <Override PartName="/ppt/slides/slide938.xml" ContentType="application/vnd.openxmlformats-officedocument.presentationml.slide+xml"/>
  <Override PartName="/ppt/slides/slide939.xml" ContentType="application/vnd.openxmlformats-officedocument.presentationml.slide+xml"/>
  <Override PartName="/ppt/slides/slide940.xml" ContentType="application/vnd.openxmlformats-officedocument.presentationml.slide+xml"/>
  <Override PartName="/ppt/slides/slide941.xml" ContentType="application/vnd.openxmlformats-officedocument.presentationml.slide+xml"/>
  <Override PartName="/ppt/slides/slide942.xml" ContentType="application/vnd.openxmlformats-officedocument.presentationml.slide+xml"/>
  <Override PartName="/ppt/slides/slide943.xml" ContentType="application/vnd.openxmlformats-officedocument.presentationml.slide+xml"/>
  <Override PartName="/ppt/slides/slide944.xml" ContentType="application/vnd.openxmlformats-officedocument.presentationml.slide+xml"/>
  <Override PartName="/ppt/slides/slide945.xml" ContentType="application/vnd.openxmlformats-officedocument.presentationml.slide+xml"/>
  <Override PartName="/ppt/slides/slide946.xml" ContentType="application/vnd.openxmlformats-officedocument.presentationml.slide+xml"/>
  <Override PartName="/ppt/slides/slide947.xml" ContentType="application/vnd.openxmlformats-officedocument.presentationml.slide+xml"/>
  <Override PartName="/ppt/slides/slide948.xml" ContentType="application/vnd.openxmlformats-officedocument.presentationml.slide+xml"/>
  <Override PartName="/ppt/slides/slide949.xml" ContentType="application/vnd.openxmlformats-officedocument.presentationml.slide+xml"/>
  <Override PartName="/ppt/slides/slide950.xml" ContentType="application/vnd.openxmlformats-officedocument.presentationml.slide+xml"/>
  <Override PartName="/ppt/slides/slide951.xml" ContentType="application/vnd.openxmlformats-officedocument.presentationml.slide+xml"/>
  <Override PartName="/ppt/slides/slide952.xml" ContentType="application/vnd.openxmlformats-officedocument.presentationml.slide+xml"/>
  <Override PartName="/ppt/slides/slide953.xml" ContentType="application/vnd.openxmlformats-officedocument.presentationml.slide+xml"/>
  <Override PartName="/ppt/slides/slide954.xml" ContentType="application/vnd.openxmlformats-officedocument.presentationml.slide+xml"/>
  <Override PartName="/ppt/slides/slide955.xml" ContentType="application/vnd.openxmlformats-officedocument.presentationml.slide+xml"/>
  <Override PartName="/ppt/slides/slide956.xml" ContentType="application/vnd.openxmlformats-officedocument.presentationml.slide+xml"/>
  <Override PartName="/ppt/slides/slide957.xml" ContentType="application/vnd.openxmlformats-officedocument.presentationml.slide+xml"/>
  <Override PartName="/ppt/slides/slide958.xml" ContentType="application/vnd.openxmlformats-officedocument.presentationml.slide+xml"/>
  <Override PartName="/ppt/slides/slide959.xml" ContentType="application/vnd.openxmlformats-officedocument.presentationml.slide+xml"/>
  <Override PartName="/ppt/slides/slide960.xml" ContentType="application/vnd.openxmlformats-officedocument.presentationml.slide+xml"/>
  <Override PartName="/ppt/slides/slide961.xml" ContentType="application/vnd.openxmlformats-officedocument.presentationml.slide+xml"/>
  <Override PartName="/ppt/slides/slide962.xml" ContentType="application/vnd.openxmlformats-officedocument.presentationml.slide+xml"/>
  <Override PartName="/ppt/slides/slide963.xml" ContentType="application/vnd.openxmlformats-officedocument.presentationml.slide+xml"/>
  <Override PartName="/ppt/slides/slide964.xml" ContentType="application/vnd.openxmlformats-officedocument.presentationml.slide+xml"/>
  <Override PartName="/ppt/slides/slide965.xml" ContentType="application/vnd.openxmlformats-officedocument.presentationml.slide+xml"/>
  <Override PartName="/ppt/slides/slide966.xml" ContentType="application/vnd.openxmlformats-officedocument.presentationml.slide+xml"/>
  <Override PartName="/ppt/slides/slide967.xml" ContentType="application/vnd.openxmlformats-officedocument.presentationml.slide+xml"/>
  <Override PartName="/ppt/slides/slide968.xml" ContentType="application/vnd.openxmlformats-officedocument.presentationml.slide+xml"/>
  <Override PartName="/ppt/slides/slide969.xml" ContentType="application/vnd.openxmlformats-officedocument.presentationml.slide+xml"/>
  <Override PartName="/ppt/slides/slide970.xml" ContentType="application/vnd.openxmlformats-officedocument.presentationml.slide+xml"/>
  <Override PartName="/ppt/slides/slide971.xml" ContentType="application/vnd.openxmlformats-officedocument.presentationml.slide+xml"/>
  <Override PartName="/ppt/slides/slide972.xml" ContentType="application/vnd.openxmlformats-officedocument.presentationml.slide+xml"/>
  <Override PartName="/ppt/slides/slide973.xml" ContentType="application/vnd.openxmlformats-officedocument.presentationml.slide+xml"/>
  <Override PartName="/ppt/slides/slide974.xml" ContentType="application/vnd.openxmlformats-officedocument.presentationml.slide+xml"/>
  <Override PartName="/ppt/slides/slide975.xml" ContentType="application/vnd.openxmlformats-officedocument.presentationml.slide+xml"/>
  <Override PartName="/ppt/slides/slide976.xml" ContentType="application/vnd.openxmlformats-officedocument.presentationml.slide+xml"/>
  <Override PartName="/ppt/slides/slide977.xml" ContentType="application/vnd.openxmlformats-officedocument.presentationml.slide+xml"/>
  <Override PartName="/ppt/slides/slide978.xml" ContentType="application/vnd.openxmlformats-officedocument.presentationml.slide+xml"/>
  <Override PartName="/ppt/slides/slide979.xml" ContentType="application/vnd.openxmlformats-officedocument.presentationml.slide+xml"/>
  <Override PartName="/ppt/slides/slide980.xml" ContentType="application/vnd.openxmlformats-officedocument.presentationml.slide+xml"/>
  <Override PartName="/ppt/slides/slide981.xml" ContentType="application/vnd.openxmlformats-officedocument.presentationml.slide+xml"/>
  <Override PartName="/ppt/slides/slide982.xml" ContentType="application/vnd.openxmlformats-officedocument.presentationml.slide+xml"/>
  <Override PartName="/ppt/slides/slide983.xml" ContentType="application/vnd.openxmlformats-officedocument.presentationml.slide+xml"/>
  <Override PartName="/ppt/slides/slide984.xml" ContentType="application/vnd.openxmlformats-officedocument.presentationml.slide+xml"/>
  <Override PartName="/ppt/slides/slide985.xml" ContentType="application/vnd.openxmlformats-officedocument.presentationml.slide+xml"/>
  <Override PartName="/ppt/slides/slide986.xml" ContentType="application/vnd.openxmlformats-officedocument.presentationml.slide+xml"/>
  <Override PartName="/ppt/slides/slide987.xml" ContentType="application/vnd.openxmlformats-officedocument.presentationml.slide+xml"/>
  <Override PartName="/ppt/slides/slide988.xml" ContentType="application/vnd.openxmlformats-officedocument.presentationml.slide+xml"/>
  <Override PartName="/ppt/slides/slide989.xml" ContentType="application/vnd.openxmlformats-officedocument.presentationml.slide+xml"/>
  <Override PartName="/ppt/slides/slide990.xml" ContentType="application/vnd.openxmlformats-officedocument.presentationml.slide+xml"/>
  <Override PartName="/ppt/slides/slide991.xml" ContentType="application/vnd.openxmlformats-officedocument.presentationml.slide+xml"/>
  <Override PartName="/ppt/slides/slide992.xml" ContentType="application/vnd.openxmlformats-officedocument.presentationml.slide+xml"/>
  <Override PartName="/ppt/slides/slide993.xml" ContentType="application/vnd.openxmlformats-officedocument.presentationml.slide+xml"/>
  <Override PartName="/ppt/slides/slide994.xml" ContentType="application/vnd.openxmlformats-officedocument.presentationml.slide+xml"/>
  <Override PartName="/ppt/slides/slide995.xml" ContentType="application/vnd.openxmlformats-officedocument.presentationml.slide+xml"/>
  <Override PartName="/ppt/slides/slide996.xml" ContentType="application/vnd.openxmlformats-officedocument.presentationml.slide+xml"/>
  <Override PartName="/ppt/slides/slide997.xml" ContentType="application/vnd.openxmlformats-officedocument.presentationml.slide+xml"/>
  <Override PartName="/ppt/slides/slide998.xml" ContentType="application/vnd.openxmlformats-officedocument.presentationml.slide+xml"/>
  <Override PartName="/ppt/slides/slide999.xml" ContentType="application/vnd.openxmlformats-officedocument.presentationml.slide+xml"/>
  <Override PartName="/ppt/slides/slide1000.xml" ContentType="application/vnd.openxmlformats-officedocument.presentationml.slide+xml"/>
  <Override PartName="/ppt/slides/slide1001.xml" ContentType="application/vnd.openxmlformats-officedocument.presentationml.slide+xml"/>
  <Override PartName="/ppt/slides/slide1002.xml" ContentType="application/vnd.openxmlformats-officedocument.presentationml.slide+xml"/>
  <Override PartName="/ppt/slides/slide1003.xml" ContentType="application/vnd.openxmlformats-officedocument.presentationml.slide+xml"/>
  <Override PartName="/ppt/slides/slide1004.xml" ContentType="application/vnd.openxmlformats-officedocument.presentationml.slide+xml"/>
  <Override PartName="/ppt/slides/slide1005.xml" ContentType="application/vnd.openxmlformats-officedocument.presentationml.slide+xml"/>
  <Override PartName="/ppt/slides/slide1006.xml" ContentType="application/vnd.openxmlformats-officedocument.presentationml.slide+xml"/>
  <Override PartName="/ppt/slides/slide1007.xml" ContentType="application/vnd.openxmlformats-officedocument.presentationml.slide+xml"/>
  <Override PartName="/ppt/slides/slide1008.xml" ContentType="application/vnd.openxmlformats-officedocument.presentationml.slide+xml"/>
  <Override PartName="/ppt/slides/slide1009.xml" ContentType="application/vnd.openxmlformats-officedocument.presentationml.slide+xml"/>
  <Override PartName="/ppt/slides/slide1010.xml" ContentType="application/vnd.openxmlformats-officedocument.presentationml.slide+xml"/>
  <Override PartName="/ppt/slides/slide1011.xml" ContentType="application/vnd.openxmlformats-officedocument.presentationml.slide+xml"/>
  <Override PartName="/ppt/slides/slide1012.xml" ContentType="application/vnd.openxmlformats-officedocument.presentationml.slide+xml"/>
  <Override PartName="/ppt/slides/slide1013.xml" ContentType="application/vnd.openxmlformats-officedocument.presentationml.slide+xml"/>
  <Override PartName="/ppt/slides/slide1014.xml" ContentType="application/vnd.openxmlformats-officedocument.presentationml.slide+xml"/>
  <Override PartName="/ppt/slides/slide1015.xml" ContentType="application/vnd.openxmlformats-officedocument.presentationml.slide+xml"/>
  <Override PartName="/ppt/slides/slide1016.xml" ContentType="application/vnd.openxmlformats-officedocument.presentationml.slide+xml"/>
  <Override PartName="/ppt/slides/slide1017.xml" ContentType="application/vnd.openxmlformats-officedocument.presentationml.slide+xml"/>
  <Override PartName="/ppt/slides/slide1018.xml" ContentType="application/vnd.openxmlformats-officedocument.presentationml.slide+xml"/>
  <Override PartName="/ppt/slides/slide1019.xml" ContentType="application/vnd.openxmlformats-officedocument.presentationml.slide+xml"/>
  <Override PartName="/ppt/slides/slide1020.xml" ContentType="application/vnd.openxmlformats-officedocument.presentationml.slide+xml"/>
  <Override PartName="/ppt/slides/slide1021.xml" ContentType="application/vnd.openxmlformats-officedocument.presentationml.slide+xml"/>
  <Override PartName="/ppt/slides/slide1022.xml" ContentType="application/vnd.openxmlformats-officedocument.presentationml.slide+xml"/>
  <Override PartName="/ppt/slides/slide1023.xml" ContentType="application/vnd.openxmlformats-officedocument.presentationml.slide+xml"/>
  <Override PartName="/ppt/slides/slide1024.xml" ContentType="application/vnd.openxmlformats-officedocument.presentationml.slide+xml"/>
  <Override PartName="/ppt/slides/slide1025.xml" ContentType="application/vnd.openxmlformats-officedocument.presentationml.slide+xml"/>
  <Override PartName="/ppt/slides/slide1026.xml" ContentType="application/vnd.openxmlformats-officedocument.presentationml.slide+xml"/>
  <Override PartName="/ppt/slides/slide1027.xml" ContentType="application/vnd.openxmlformats-officedocument.presentationml.slide+xml"/>
  <Override PartName="/ppt/slides/slide1028.xml" ContentType="application/vnd.openxmlformats-officedocument.presentationml.slide+xml"/>
  <Override PartName="/ppt/slides/slide1029.xml" ContentType="application/vnd.openxmlformats-officedocument.presentationml.slide+xml"/>
  <Override PartName="/ppt/slides/slide1030.xml" ContentType="application/vnd.openxmlformats-officedocument.presentationml.slide+xml"/>
  <Override PartName="/ppt/slides/slide1031.xml" ContentType="application/vnd.openxmlformats-officedocument.presentationml.slide+xml"/>
  <Override PartName="/ppt/slides/slide1032.xml" ContentType="application/vnd.openxmlformats-officedocument.presentationml.slide+xml"/>
  <Override PartName="/ppt/slides/slide1033.xml" ContentType="application/vnd.openxmlformats-officedocument.presentationml.slide+xml"/>
  <Override PartName="/ppt/slides/slide1034.xml" ContentType="application/vnd.openxmlformats-officedocument.presentationml.slide+xml"/>
  <Override PartName="/ppt/slides/slide1035.xml" ContentType="application/vnd.openxmlformats-officedocument.presentationml.slide+xml"/>
  <Override PartName="/ppt/slides/slide1036.xml" ContentType="application/vnd.openxmlformats-officedocument.presentationml.slide+xml"/>
  <Override PartName="/ppt/slides/slide1037.xml" ContentType="application/vnd.openxmlformats-officedocument.presentationml.slide+xml"/>
  <Override PartName="/ppt/slides/slide1038.xml" ContentType="application/vnd.openxmlformats-officedocument.presentationml.slide+xml"/>
  <Override PartName="/ppt/slides/slide1039.xml" ContentType="application/vnd.openxmlformats-officedocument.presentationml.slide+xml"/>
  <Override PartName="/ppt/slides/slide1040.xml" ContentType="application/vnd.openxmlformats-officedocument.presentationml.slide+xml"/>
  <Override PartName="/ppt/slides/slide1041.xml" ContentType="application/vnd.openxmlformats-officedocument.presentationml.slide+xml"/>
  <Override PartName="/ppt/slides/slide1042.xml" ContentType="application/vnd.openxmlformats-officedocument.presentationml.slide+xml"/>
  <Override PartName="/ppt/slides/slide1043.xml" ContentType="application/vnd.openxmlformats-officedocument.presentationml.slide+xml"/>
  <Override PartName="/ppt/slides/slide1044.xml" ContentType="application/vnd.openxmlformats-officedocument.presentationml.slide+xml"/>
  <Override PartName="/ppt/slides/slide1045.xml" ContentType="application/vnd.openxmlformats-officedocument.presentationml.slide+xml"/>
  <Override PartName="/ppt/slides/slide1046.xml" ContentType="application/vnd.openxmlformats-officedocument.presentationml.slide+xml"/>
  <Override PartName="/ppt/slides/slide1047.xml" ContentType="application/vnd.openxmlformats-officedocument.presentationml.slide+xml"/>
  <Override PartName="/ppt/slides/slide1048.xml" ContentType="application/vnd.openxmlformats-officedocument.presentationml.slide+xml"/>
  <Override PartName="/ppt/slides/slide1049.xml" ContentType="application/vnd.openxmlformats-officedocument.presentationml.slide+xml"/>
  <Override PartName="/ppt/slides/slide1050.xml" ContentType="application/vnd.openxmlformats-officedocument.presentationml.slide+xml"/>
  <Override PartName="/ppt/slides/slide1051.xml" ContentType="application/vnd.openxmlformats-officedocument.presentationml.slide+xml"/>
  <Override PartName="/ppt/slides/slide1052.xml" ContentType="application/vnd.openxmlformats-officedocument.presentationml.slide+xml"/>
  <Override PartName="/ppt/slides/slide1053.xml" ContentType="application/vnd.openxmlformats-officedocument.presentationml.slide+xml"/>
  <Override PartName="/ppt/slides/slide1054.xml" ContentType="application/vnd.openxmlformats-officedocument.presentationml.slide+xml"/>
  <Override PartName="/ppt/slides/slide1055.xml" ContentType="application/vnd.openxmlformats-officedocument.presentationml.slide+xml"/>
  <Override PartName="/ppt/slides/slide1056.xml" ContentType="application/vnd.openxmlformats-officedocument.presentationml.slide+xml"/>
  <Override PartName="/ppt/slides/slide1057.xml" ContentType="application/vnd.openxmlformats-officedocument.presentationml.slide+xml"/>
  <Override PartName="/ppt/slides/slide1058.xml" ContentType="application/vnd.openxmlformats-officedocument.presentationml.slide+xml"/>
  <Override PartName="/ppt/slides/slide1059.xml" ContentType="application/vnd.openxmlformats-officedocument.presentationml.slide+xml"/>
  <Override PartName="/ppt/slides/slide1060.xml" ContentType="application/vnd.openxmlformats-officedocument.presentationml.slide+xml"/>
  <Override PartName="/ppt/slides/slide1061.xml" ContentType="application/vnd.openxmlformats-officedocument.presentationml.slide+xml"/>
  <Override PartName="/ppt/slides/slide1062.xml" ContentType="application/vnd.openxmlformats-officedocument.presentationml.slide+xml"/>
  <Override PartName="/ppt/slides/slide1063.xml" ContentType="application/vnd.openxmlformats-officedocument.presentationml.slide+xml"/>
  <Override PartName="/ppt/slides/slide1064.xml" ContentType="application/vnd.openxmlformats-officedocument.presentationml.slide+xml"/>
  <Override PartName="/ppt/slides/slide1065.xml" ContentType="application/vnd.openxmlformats-officedocument.presentationml.slide+xml"/>
  <Override PartName="/ppt/slides/slide1066.xml" ContentType="application/vnd.openxmlformats-officedocument.presentationml.slide+xml"/>
  <Override PartName="/ppt/slides/slide1067.xml" ContentType="application/vnd.openxmlformats-officedocument.presentationml.slide+xml"/>
  <Override PartName="/ppt/slides/slide1068.xml" ContentType="application/vnd.openxmlformats-officedocument.presentationml.slide+xml"/>
  <Override PartName="/ppt/slides/slide1069.xml" ContentType="application/vnd.openxmlformats-officedocument.presentationml.slide+xml"/>
  <Override PartName="/ppt/slides/slide1070.xml" ContentType="application/vnd.openxmlformats-officedocument.presentationml.slide+xml"/>
  <Override PartName="/ppt/slides/slide1071.xml" ContentType="application/vnd.openxmlformats-officedocument.presentationml.slide+xml"/>
  <Override PartName="/ppt/slides/slide1072.xml" ContentType="application/vnd.openxmlformats-officedocument.presentationml.slide+xml"/>
  <Override PartName="/ppt/slides/slide1073.xml" ContentType="application/vnd.openxmlformats-officedocument.presentationml.slide+xml"/>
  <Override PartName="/ppt/slides/slide10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ppt/notesSlides/notesSlide285.xml" ContentType="application/vnd.openxmlformats-officedocument.presentationml.notesSlide+xml"/>
  <Override PartName="/ppt/notesSlides/notesSlide286.xml" ContentType="application/vnd.openxmlformats-officedocument.presentationml.notesSlide+xml"/>
  <Override PartName="/ppt/notesSlides/notesSlide287.xml" ContentType="application/vnd.openxmlformats-officedocument.presentationml.notesSlide+xml"/>
  <Override PartName="/ppt/notesSlides/notesSlide288.xml" ContentType="application/vnd.openxmlformats-officedocument.presentationml.notesSlide+xml"/>
  <Override PartName="/ppt/notesSlides/notesSlide289.xml" ContentType="application/vnd.openxmlformats-officedocument.presentationml.notesSlide+xml"/>
  <Override PartName="/ppt/notesSlides/notesSlide290.xml" ContentType="application/vnd.openxmlformats-officedocument.presentationml.notesSlide+xml"/>
  <Override PartName="/ppt/notesSlides/notesSlide291.xml" ContentType="application/vnd.openxmlformats-officedocument.presentationml.notesSlide+xml"/>
  <Override PartName="/ppt/notesSlides/notesSlide292.xml" ContentType="application/vnd.openxmlformats-officedocument.presentationml.notesSlide+xml"/>
  <Override PartName="/ppt/notesSlides/notesSlide293.xml" ContentType="application/vnd.openxmlformats-officedocument.presentationml.notesSlide+xml"/>
  <Override PartName="/ppt/notesSlides/notesSlide294.xml" ContentType="application/vnd.openxmlformats-officedocument.presentationml.notesSlide+xml"/>
  <Override PartName="/ppt/notesSlides/notesSlide295.xml" ContentType="application/vnd.openxmlformats-officedocument.presentationml.notesSlide+xml"/>
  <Override PartName="/ppt/notesSlides/notesSlide296.xml" ContentType="application/vnd.openxmlformats-officedocument.presentationml.notesSlide+xml"/>
  <Override PartName="/ppt/notesSlides/notesSlide297.xml" ContentType="application/vnd.openxmlformats-officedocument.presentationml.notesSlide+xml"/>
  <Override PartName="/ppt/notesSlides/notesSlide298.xml" ContentType="application/vnd.openxmlformats-officedocument.presentationml.notesSlide+xml"/>
  <Override PartName="/ppt/notesSlides/notesSlide299.xml" ContentType="application/vnd.openxmlformats-officedocument.presentationml.notesSlide+xml"/>
  <Override PartName="/ppt/notesSlides/notesSlide300.xml" ContentType="application/vnd.openxmlformats-officedocument.presentationml.notesSlide+xml"/>
  <Override PartName="/ppt/notesSlides/notesSlide301.xml" ContentType="application/vnd.openxmlformats-officedocument.presentationml.notesSlide+xml"/>
  <Override PartName="/ppt/notesSlides/notesSlide302.xml" ContentType="application/vnd.openxmlformats-officedocument.presentationml.notesSlide+xml"/>
  <Override PartName="/ppt/notesSlides/notesSlide303.xml" ContentType="application/vnd.openxmlformats-officedocument.presentationml.notesSlide+xml"/>
  <Override PartName="/ppt/notesSlides/notesSlide304.xml" ContentType="application/vnd.openxmlformats-officedocument.presentationml.notesSlide+xml"/>
  <Override PartName="/ppt/notesSlides/notesSlide305.xml" ContentType="application/vnd.openxmlformats-officedocument.presentationml.notesSlide+xml"/>
  <Override PartName="/ppt/notesSlides/notesSlide306.xml" ContentType="application/vnd.openxmlformats-officedocument.presentationml.notesSlide+xml"/>
  <Override PartName="/ppt/notesSlides/notesSlide307.xml" ContentType="application/vnd.openxmlformats-officedocument.presentationml.notesSlide+xml"/>
  <Override PartName="/ppt/notesSlides/notesSlide308.xml" ContentType="application/vnd.openxmlformats-officedocument.presentationml.notesSlide+xml"/>
  <Override PartName="/ppt/notesSlides/notesSlide309.xml" ContentType="application/vnd.openxmlformats-officedocument.presentationml.notesSlide+xml"/>
  <Override PartName="/ppt/notesSlides/notesSlide310.xml" ContentType="application/vnd.openxmlformats-officedocument.presentationml.notesSlide+xml"/>
  <Override PartName="/ppt/notesSlides/notesSlide311.xml" ContentType="application/vnd.openxmlformats-officedocument.presentationml.notesSlide+xml"/>
  <Override PartName="/ppt/notesSlides/notesSlide312.xml" ContentType="application/vnd.openxmlformats-officedocument.presentationml.notesSlide+xml"/>
  <Override PartName="/ppt/notesSlides/notesSlide313.xml" ContentType="application/vnd.openxmlformats-officedocument.presentationml.notesSlide+xml"/>
  <Override PartName="/ppt/notesSlides/notesSlide314.xml" ContentType="application/vnd.openxmlformats-officedocument.presentationml.notesSlide+xml"/>
  <Override PartName="/ppt/notesSlides/notesSlide315.xml" ContentType="application/vnd.openxmlformats-officedocument.presentationml.notesSlide+xml"/>
  <Override PartName="/ppt/notesSlides/notesSlide316.xml" ContentType="application/vnd.openxmlformats-officedocument.presentationml.notesSlide+xml"/>
  <Override PartName="/ppt/notesSlides/notesSlide317.xml" ContentType="application/vnd.openxmlformats-officedocument.presentationml.notesSlide+xml"/>
  <Override PartName="/ppt/notesSlides/notesSlide318.xml" ContentType="application/vnd.openxmlformats-officedocument.presentationml.notesSlide+xml"/>
  <Override PartName="/ppt/notesSlides/notesSlide319.xml" ContentType="application/vnd.openxmlformats-officedocument.presentationml.notesSlide+xml"/>
  <Override PartName="/ppt/notesSlides/notesSlide320.xml" ContentType="application/vnd.openxmlformats-officedocument.presentationml.notesSlide+xml"/>
  <Override PartName="/ppt/notesSlides/notesSlide321.xml" ContentType="application/vnd.openxmlformats-officedocument.presentationml.notesSlide+xml"/>
  <Override PartName="/ppt/notesSlides/notesSlide322.xml" ContentType="application/vnd.openxmlformats-officedocument.presentationml.notesSlide+xml"/>
  <Override PartName="/ppt/notesSlides/notesSlide323.xml" ContentType="application/vnd.openxmlformats-officedocument.presentationml.notesSlide+xml"/>
  <Override PartName="/ppt/notesSlides/notesSlide324.xml" ContentType="application/vnd.openxmlformats-officedocument.presentationml.notesSlide+xml"/>
  <Override PartName="/ppt/notesSlides/notesSlide325.xml" ContentType="application/vnd.openxmlformats-officedocument.presentationml.notesSlide+xml"/>
  <Override PartName="/ppt/notesSlides/notesSlide326.xml" ContentType="application/vnd.openxmlformats-officedocument.presentationml.notesSlide+xml"/>
  <Override PartName="/ppt/notesSlides/notesSlide327.xml" ContentType="application/vnd.openxmlformats-officedocument.presentationml.notesSlide+xml"/>
  <Override PartName="/ppt/notesSlides/notesSlide328.xml" ContentType="application/vnd.openxmlformats-officedocument.presentationml.notesSlide+xml"/>
  <Override PartName="/ppt/notesSlides/notesSlide329.xml" ContentType="application/vnd.openxmlformats-officedocument.presentationml.notesSlide+xml"/>
  <Override PartName="/ppt/notesSlides/notesSlide330.xml" ContentType="application/vnd.openxmlformats-officedocument.presentationml.notesSlide+xml"/>
  <Override PartName="/ppt/notesSlides/notesSlide331.xml" ContentType="application/vnd.openxmlformats-officedocument.presentationml.notesSlide+xml"/>
  <Override PartName="/ppt/notesSlides/notesSlide332.xml" ContentType="application/vnd.openxmlformats-officedocument.presentationml.notesSlide+xml"/>
  <Override PartName="/ppt/notesSlides/notesSlide333.xml" ContentType="application/vnd.openxmlformats-officedocument.presentationml.notesSlide+xml"/>
  <Override PartName="/ppt/notesSlides/notesSlide334.xml" ContentType="application/vnd.openxmlformats-officedocument.presentationml.notesSlide+xml"/>
  <Override PartName="/ppt/notesSlides/notesSlide335.xml" ContentType="application/vnd.openxmlformats-officedocument.presentationml.notesSlide+xml"/>
  <Override PartName="/ppt/notesSlides/notesSlide336.xml" ContentType="application/vnd.openxmlformats-officedocument.presentationml.notesSlide+xml"/>
  <Override PartName="/ppt/notesSlides/notesSlide337.xml" ContentType="application/vnd.openxmlformats-officedocument.presentationml.notesSlide+xml"/>
  <Override PartName="/ppt/notesSlides/notesSlide338.xml" ContentType="application/vnd.openxmlformats-officedocument.presentationml.notesSlide+xml"/>
  <Override PartName="/ppt/notesSlides/notesSlide339.xml" ContentType="application/vnd.openxmlformats-officedocument.presentationml.notesSlide+xml"/>
  <Override PartName="/ppt/notesSlides/notesSlide340.xml" ContentType="application/vnd.openxmlformats-officedocument.presentationml.notesSlide+xml"/>
  <Override PartName="/ppt/notesSlides/notesSlide341.xml" ContentType="application/vnd.openxmlformats-officedocument.presentationml.notesSlide+xml"/>
  <Override PartName="/ppt/notesSlides/notesSlide342.xml" ContentType="application/vnd.openxmlformats-officedocument.presentationml.notesSlide+xml"/>
  <Override PartName="/ppt/notesSlides/notesSlide343.xml" ContentType="application/vnd.openxmlformats-officedocument.presentationml.notesSlide+xml"/>
  <Override PartName="/ppt/notesSlides/notesSlide344.xml" ContentType="application/vnd.openxmlformats-officedocument.presentationml.notesSlide+xml"/>
  <Override PartName="/ppt/notesSlides/notesSlide345.xml" ContentType="application/vnd.openxmlformats-officedocument.presentationml.notesSlide+xml"/>
  <Override PartName="/ppt/notesSlides/notesSlide346.xml" ContentType="application/vnd.openxmlformats-officedocument.presentationml.notesSlide+xml"/>
  <Override PartName="/ppt/notesSlides/notesSlide347.xml" ContentType="application/vnd.openxmlformats-officedocument.presentationml.notesSlide+xml"/>
  <Override PartName="/ppt/notesSlides/notesSlide348.xml" ContentType="application/vnd.openxmlformats-officedocument.presentationml.notesSlide+xml"/>
  <Override PartName="/ppt/notesSlides/notesSlide349.xml" ContentType="application/vnd.openxmlformats-officedocument.presentationml.notesSlide+xml"/>
  <Override PartName="/ppt/notesSlides/notesSlide350.xml" ContentType="application/vnd.openxmlformats-officedocument.presentationml.notesSlide+xml"/>
  <Override PartName="/ppt/notesSlides/notesSlide351.xml" ContentType="application/vnd.openxmlformats-officedocument.presentationml.notesSlide+xml"/>
  <Override PartName="/ppt/notesSlides/notesSlide352.xml" ContentType="application/vnd.openxmlformats-officedocument.presentationml.notesSlide+xml"/>
  <Override PartName="/ppt/notesSlides/notesSlide353.xml" ContentType="application/vnd.openxmlformats-officedocument.presentationml.notesSlide+xml"/>
  <Override PartName="/ppt/notesSlides/notesSlide354.xml" ContentType="application/vnd.openxmlformats-officedocument.presentationml.notesSlide+xml"/>
  <Override PartName="/ppt/notesSlides/notesSlide355.xml" ContentType="application/vnd.openxmlformats-officedocument.presentationml.notesSlide+xml"/>
  <Override PartName="/ppt/notesSlides/notesSlide356.xml" ContentType="application/vnd.openxmlformats-officedocument.presentationml.notesSlide+xml"/>
  <Override PartName="/ppt/notesSlides/notesSlide357.xml" ContentType="application/vnd.openxmlformats-officedocument.presentationml.notesSlide+xml"/>
  <Override PartName="/ppt/notesSlides/notesSlide358.xml" ContentType="application/vnd.openxmlformats-officedocument.presentationml.notesSlide+xml"/>
  <Override PartName="/ppt/notesSlides/notesSlide359.xml" ContentType="application/vnd.openxmlformats-officedocument.presentationml.notesSlide+xml"/>
  <Override PartName="/ppt/notesSlides/notesSlide360.xml" ContentType="application/vnd.openxmlformats-officedocument.presentationml.notesSlide+xml"/>
  <Override PartName="/ppt/notesSlides/notesSlide361.xml" ContentType="application/vnd.openxmlformats-officedocument.presentationml.notesSlide+xml"/>
  <Override PartName="/ppt/notesSlides/notesSlide362.xml" ContentType="application/vnd.openxmlformats-officedocument.presentationml.notesSlide+xml"/>
  <Override PartName="/ppt/notesSlides/notesSlide363.xml" ContentType="application/vnd.openxmlformats-officedocument.presentationml.notesSlide+xml"/>
  <Override PartName="/ppt/notesSlides/notesSlide364.xml" ContentType="application/vnd.openxmlformats-officedocument.presentationml.notesSlide+xml"/>
  <Override PartName="/ppt/notesSlides/notesSlide365.xml" ContentType="application/vnd.openxmlformats-officedocument.presentationml.notesSlide+xml"/>
  <Override PartName="/ppt/notesSlides/notesSlide366.xml" ContentType="application/vnd.openxmlformats-officedocument.presentationml.notesSlide+xml"/>
  <Override PartName="/ppt/notesSlides/notesSlide367.xml" ContentType="application/vnd.openxmlformats-officedocument.presentationml.notesSlide+xml"/>
  <Override PartName="/ppt/notesSlides/notesSlide368.xml" ContentType="application/vnd.openxmlformats-officedocument.presentationml.notesSlide+xml"/>
  <Override PartName="/ppt/notesSlides/notesSlide369.xml" ContentType="application/vnd.openxmlformats-officedocument.presentationml.notesSlide+xml"/>
  <Override PartName="/ppt/notesSlides/notesSlide370.xml" ContentType="application/vnd.openxmlformats-officedocument.presentationml.notesSlide+xml"/>
  <Override PartName="/ppt/notesSlides/notesSlide371.xml" ContentType="application/vnd.openxmlformats-officedocument.presentationml.notesSlide+xml"/>
  <Override PartName="/ppt/notesSlides/notesSlide372.xml" ContentType="application/vnd.openxmlformats-officedocument.presentationml.notesSlide+xml"/>
  <Override PartName="/ppt/notesSlides/notesSlide373.xml" ContentType="application/vnd.openxmlformats-officedocument.presentationml.notesSlide+xml"/>
  <Override PartName="/ppt/notesSlides/notesSlide374.xml" ContentType="application/vnd.openxmlformats-officedocument.presentationml.notesSlide+xml"/>
  <Override PartName="/ppt/notesSlides/notesSlide375.xml" ContentType="application/vnd.openxmlformats-officedocument.presentationml.notesSlide+xml"/>
  <Override PartName="/ppt/notesSlides/notesSlide376.xml" ContentType="application/vnd.openxmlformats-officedocument.presentationml.notesSlide+xml"/>
  <Override PartName="/ppt/notesSlides/notesSlide377.xml" ContentType="application/vnd.openxmlformats-officedocument.presentationml.notesSlide+xml"/>
  <Override PartName="/ppt/notesSlides/notesSlide378.xml" ContentType="application/vnd.openxmlformats-officedocument.presentationml.notesSlide+xml"/>
  <Override PartName="/ppt/notesSlides/notesSlide379.xml" ContentType="application/vnd.openxmlformats-officedocument.presentationml.notesSlide+xml"/>
  <Override PartName="/ppt/notesSlides/notesSlide380.xml" ContentType="application/vnd.openxmlformats-officedocument.presentationml.notesSlide+xml"/>
  <Override PartName="/ppt/notesSlides/notesSlide381.xml" ContentType="application/vnd.openxmlformats-officedocument.presentationml.notesSlide+xml"/>
  <Override PartName="/ppt/notesSlides/notesSlide382.xml" ContentType="application/vnd.openxmlformats-officedocument.presentationml.notesSlide+xml"/>
  <Override PartName="/ppt/notesSlides/notesSlide383.xml" ContentType="application/vnd.openxmlformats-officedocument.presentationml.notesSlide+xml"/>
  <Override PartName="/ppt/notesSlides/notesSlide384.xml" ContentType="application/vnd.openxmlformats-officedocument.presentationml.notesSlide+xml"/>
  <Override PartName="/ppt/notesSlides/notesSlide385.xml" ContentType="application/vnd.openxmlformats-officedocument.presentationml.notesSlide+xml"/>
  <Override PartName="/ppt/notesSlides/notesSlide386.xml" ContentType="application/vnd.openxmlformats-officedocument.presentationml.notesSlide+xml"/>
  <Override PartName="/ppt/notesSlides/notesSlide387.xml" ContentType="application/vnd.openxmlformats-officedocument.presentationml.notesSlide+xml"/>
  <Override PartName="/ppt/notesSlides/notesSlide388.xml" ContentType="application/vnd.openxmlformats-officedocument.presentationml.notesSlide+xml"/>
  <Override PartName="/ppt/notesSlides/notesSlide389.xml" ContentType="application/vnd.openxmlformats-officedocument.presentationml.notesSlide+xml"/>
  <Override PartName="/ppt/notesSlides/notesSlide390.xml" ContentType="application/vnd.openxmlformats-officedocument.presentationml.notesSlide+xml"/>
  <Override PartName="/ppt/notesSlides/notesSlide391.xml" ContentType="application/vnd.openxmlformats-officedocument.presentationml.notesSlide+xml"/>
  <Override PartName="/ppt/notesSlides/notesSlide392.xml" ContentType="application/vnd.openxmlformats-officedocument.presentationml.notesSlide+xml"/>
  <Override PartName="/ppt/notesSlides/notesSlide393.xml" ContentType="application/vnd.openxmlformats-officedocument.presentationml.notesSlide+xml"/>
  <Override PartName="/ppt/notesSlides/notesSlide394.xml" ContentType="application/vnd.openxmlformats-officedocument.presentationml.notesSlide+xml"/>
  <Override PartName="/ppt/notesSlides/notesSlide395.xml" ContentType="application/vnd.openxmlformats-officedocument.presentationml.notesSlide+xml"/>
  <Override PartName="/ppt/notesSlides/notesSlide396.xml" ContentType="application/vnd.openxmlformats-officedocument.presentationml.notesSlide+xml"/>
  <Override PartName="/ppt/notesSlides/notesSlide397.xml" ContentType="application/vnd.openxmlformats-officedocument.presentationml.notesSlide+xml"/>
  <Override PartName="/ppt/notesSlides/notesSlide398.xml" ContentType="application/vnd.openxmlformats-officedocument.presentationml.notesSlide+xml"/>
  <Override PartName="/ppt/notesSlides/notesSlide399.xml" ContentType="application/vnd.openxmlformats-officedocument.presentationml.notesSlide+xml"/>
  <Override PartName="/ppt/notesSlides/notesSlide400.xml" ContentType="application/vnd.openxmlformats-officedocument.presentationml.notesSlide+xml"/>
  <Override PartName="/ppt/notesSlides/notesSlide401.xml" ContentType="application/vnd.openxmlformats-officedocument.presentationml.notesSlide+xml"/>
  <Override PartName="/ppt/notesSlides/notesSlide402.xml" ContentType="application/vnd.openxmlformats-officedocument.presentationml.notesSlide+xml"/>
  <Override PartName="/ppt/notesSlides/notesSlide403.xml" ContentType="application/vnd.openxmlformats-officedocument.presentationml.notesSlide+xml"/>
  <Override PartName="/ppt/notesSlides/notesSlide404.xml" ContentType="application/vnd.openxmlformats-officedocument.presentationml.notesSlide+xml"/>
  <Override PartName="/ppt/notesSlides/notesSlide405.xml" ContentType="application/vnd.openxmlformats-officedocument.presentationml.notesSlide+xml"/>
  <Override PartName="/ppt/notesSlides/notesSlide406.xml" ContentType="application/vnd.openxmlformats-officedocument.presentationml.notesSlide+xml"/>
  <Override PartName="/ppt/notesSlides/notesSlide407.xml" ContentType="application/vnd.openxmlformats-officedocument.presentationml.notesSlide+xml"/>
  <Override PartName="/ppt/notesSlides/notesSlide408.xml" ContentType="application/vnd.openxmlformats-officedocument.presentationml.notesSlide+xml"/>
  <Override PartName="/ppt/notesSlides/notesSlide409.xml" ContentType="application/vnd.openxmlformats-officedocument.presentationml.notesSlide+xml"/>
  <Override PartName="/ppt/notesSlides/notesSlide410.xml" ContentType="application/vnd.openxmlformats-officedocument.presentationml.notesSlide+xml"/>
  <Override PartName="/ppt/notesSlides/notesSlide411.xml" ContentType="application/vnd.openxmlformats-officedocument.presentationml.notesSlide+xml"/>
  <Override PartName="/ppt/notesSlides/notesSlide412.xml" ContentType="application/vnd.openxmlformats-officedocument.presentationml.notesSlide+xml"/>
  <Override PartName="/ppt/notesSlides/notesSlide413.xml" ContentType="application/vnd.openxmlformats-officedocument.presentationml.notesSlide+xml"/>
  <Override PartName="/ppt/notesSlides/notesSlide414.xml" ContentType="application/vnd.openxmlformats-officedocument.presentationml.notesSlide+xml"/>
  <Override PartName="/ppt/notesSlides/notesSlide415.xml" ContentType="application/vnd.openxmlformats-officedocument.presentationml.notesSlide+xml"/>
  <Override PartName="/ppt/notesSlides/notesSlide416.xml" ContentType="application/vnd.openxmlformats-officedocument.presentationml.notesSlide+xml"/>
  <Override PartName="/ppt/notesSlides/notesSlide417.xml" ContentType="application/vnd.openxmlformats-officedocument.presentationml.notesSlide+xml"/>
  <Override PartName="/ppt/notesSlides/notesSlide418.xml" ContentType="application/vnd.openxmlformats-officedocument.presentationml.notesSlide+xml"/>
  <Override PartName="/ppt/notesSlides/notesSlide419.xml" ContentType="application/vnd.openxmlformats-officedocument.presentationml.notesSlide+xml"/>
  <Override PartName="/ppt/notesSlides/notesSlide420.xml" ContentType="application/vnd.openxmlformats-officedocument.presentationml.notesSlide+xml"/>
  <Override PartName="/ppt/notesSlides/notesSlide421.xml" ContentType="application/vnd.openxmlformats-officedocument.presentationml.notesSlide+xml"/>
  <Override PartName="/ppt/notesSlides/notesSlide422.xml" ContentType="application/vnd.openxmlformats-officedocument.presentationml.notesSlide+xml"/>
  <Override PartName="/ppt/notesSlides/notesSlide423.xml" ContentType="application/vnd.openxmlformats-officedocument.presentationml.notesSlide+xml"/>
  <Override PartName="/ppt/notesSlides/notesSlide424.xml" ContentType="application/vnd.openxmlformats-officedocument.presentationml.notesSlide+xml"/>
  <Override PartName="/ppt/notesSlides/notesSlide425.xml" ContentType="application/vnd.openxmlformats-officedocument.presentationml.notesSlide+xml"/>
  <Override PartName="/ppt/notesSlides/notesSlide426.xml" ContentType="application/vnd.openxmlformats-officedocument.presentationml.notesSlide+xml"/>
  <Override PartName="/ppt/notesSlides/notesSlide427.xml" ContentType="application/vnd.openxmlformats-officedocument.presentationml.notesSlide+xml"/>
  <Override PartName="/ppt/notesSlides/notesSlide428.xml" ContentType="application/vnd.openxmlformats-officedocument.presentationml.notesSlide+xml"/>
  <Override PartName="/ppt/notesSlides/notesSlide429.xml" ContentType="application/vnd.openxmlformats-officedocument.presentationml.notesSlide+xml"/>
  <Override PartName="/ppt/notesSlides/notesSlide430.xml" ContentType="application/vnd.openxmlformats-officedocument.presentationml.notesSlide+xml"/>
  <Override PartName="/ppt/notesSlides/notesSlide431.xml" ContentType="application/vnd.openxmlformats-officedocument.presentationml.notesSlide+xml"/>
  <Override PartName="/ppt/notesSlides/notesSlide432.xml" ContentType="application/vnd.openxmlformats-officedocument.presentationml.notesSlide+xml"/>
  <Override PartName="/ppt/notesSlides/notesSlide433.xml" ContentType="application/vnd.openxmlformats-officedocument.presentationml.notesSlide+xml"/>
  <Override PartName="/ppt/notesSlides/notesSlide434.xml" ContentType="application/vnd.openxmlformats-officedocument.presentationml.notesSlide+xml"/>
  <Override PartName="/ppt/notesSlides/notesSlide435.xml" ContentType="application/vnd.openxmlformats-officedocument.presentationml.notesSlide+xml"/>
  <Override PartName="/ppt/notesSlides/notesSlide436.xml" ContentType="application/vnd.openxmlformats-officedocument.presentationml.notesSlide+xml"/>
  <Override PartName="/ppt/notesSlides/notesSlide437.xml" ContentType="application/vnd.openxmlformats-officedocument.presentationml.notesSlide+xml"/>
  <Override PartName="/ppt/notesSlides/notesSlide438.xml" ContentType="application/vnd.openxmlformats-officedocument.presentationml.notesSlide+xml"/>
  <Override PartName="/ppt/notesSlides/notesSlide439.xml" ContentType="application/vnd.openxmlformats-officedocument.presentationml.notesSlide+xml"/>
  <Override PartName="/ppt/notesSlides/notesSlide440.xml" ContentType="application/vnd.openxmlformats-officedocument.presentationml.notesSlide+xml"/>
  <Override PartName="/ppt/notesSlides/notesSlide441.xml" ContentType="application/vnd.openxmlformats-officedocument.presentationml.notesSlide+xml"/>
  <Override PartName="/ppt/notesSlides/notesSlide442.xml" ContentType="application/vnd.openxmlformats-officedocument.presentationml.notesSlide+xml"/>
  <Override PartName="/ppt/notesSlides/notesSlide443.xml" ContentType="application/vnd.openxmlformats-officedocument.presentationml.notesSlide+xml"/>
  <Override PartName="/ppt/notesSlides/notesSlide444.xml" ContentType="application/vnd.openxmlformats-officedocument.presentationml.notesSlide+xml"/>
  <Override PartName="/ppt/notesSlides/notesSlide445.xml" ContentType="application/vnd.openxmlformats-officedocument.presentationml.notesSlide+xml"/>
  <Override PartName="/ppt/notesSlides/notesSlide446.xml" ContentType="application/vnd.openxmlformats-officedocument.presentationml.notesSlide+xml"/>
  <Override PartName="/ppt/notesSlides/notesSlide447.xml" ContentType="application/vnd.openxmlformats-officedocument.presentationml.notesSlide+xml"/>
  <Override PartName="/ppt/notesSlides/notesSlide448.xml" ContentType="application/vnd.openxmlformats-officedocument.presentationml.notesSlide+xml"/>
  <Override PartName="/ppt/notesSlides/notesSlide449.xml" ContentType="application/vnd.openxmlformats-officedocument.presentationml.notesSlide+xml"/>
  <Override PartName="/ppt/notesSlides/notesSlide450.xml" ContentType="application/vnd.openxmlformats-officedocument.presentationml.notesSlide+xml"/>
  <Override PartName="/ppt/notesSlides/notesSlide451.xml" ContentType="application/vnd.openxmlformats-officedocument.presentationml.notesSlide+xml"/>
  <Override PartName="/ppt/notesSlides/notesSlide452.xml" ContentType="application/vnd.openxmlformats-officedocument.presentationml.notesSlide+xml"/>
  <Override PartName="/ppt/notesSlides/notesSlide453.xml" ContentType="application/vnd.openxmlformats-officedocument.presentationml.notesSlide+xml"/>
  <Override PartName="/ppt/notesSlides/notesSlide454.xml" ContentType="application/vnd.openxmlformats-officedocument.presentationml.notesSlide+xml"/>
  <Override PartName="/ppt/notesSlides/notesSlide455.xml" ContentType="application/vnd.openxmlformats-officedocument.presentationml.notesSlide+xml"/>
  <Override PartName="/ppt/notesSlides/notesSlide456.xml" ContentType="application/vnd.openxmlformats-officedocument.presentationml.notesSlide+xml"/>
  <Override PartName="/ppt/notesSlides/notesSlide457.xml" ContentType="application/vnd.openxmlformats-officedocument.presentationml.notesSlide+xml"/>
  <Override PartName="/ppt/notesSlides/notesSlide458.xml" ContentType="application/vnd.openxmlformats-officedocument.presentationml.notesSlide+xml"/>
  <Override PartName="/ppt/notesSlides/notesSlide459.xml" ContentType="application/vnd.openxmlformats-officedocument.presentationml.notesSlide+xml"/>
  <Override PartName="/ppt/notesSlides/notesSlide460.xml" ContentType="application/vnd.openxmlformats-officedocument.presentationml.notesSlide+xml"/>
  <Override PartName="/ppt/notesSlides/notesSlide461.xml" ContentType="application/vnd.openxmlformats-officedocument.presentationml.notesSlide+xml"/>
  <Override PartName="/ppt/notesSlides/notesSlide462.xml" ContentType="application/vnd.openxmlformats-officedocument.presentationml.notesSlide+xml"/>
  <Override PartName="/ppt/notesSlides/notesSlide463.xml" ContentType="application/vnd.openxmlformats-officedocument.presentationml.notesSlide+xml"/>
  <Override PartName="/ppt/notesSlides/notesSlide464.xml" ContentType="application/vnd.openxmlformats-officedocument.presentationml.notesSlide+xml"/>
  <Override PartName="/ppt/notesSlides/notesSlide465.xml" ContentType="application/vnd.openxmlformats-officedocument.presentationml.notesSlide+xml"/>
  <Override PartName="/ppt/notesSlides/notesSlide466.xml" ContentType="application/vnd.openxmlformats-officedocument.presentationml.notesSlide+xml"/>
  <Override PartName="/ppt/notesSlides/notesSlide467.xml" ContentType="application/vnd.openxmlformats-officedocument.presentationml.notesSlide+xml"/>
  <Override PartName="/ppt/notesSlides/notesSlide468.xml" ContentType="application/vnd.openxmlformats-officedocument.presentationml.notesSlide+xml"/>
  <Override PartName="/ppt/notesSlides/notesSlide469.xml" ContentType="application/vnd.openxmlformats-officedocument.presentationml.notesSlide+xml"/>
  <Override PartName="/ppt/notesSlides/notesSlide470.xml" ContentType="application/vnd.openxmlformats-officedocument.presentationml.notesSlide+xml"/>
  <Override PartName="/ppt/notesSlides/notesSlide471.xml" ContentType="application/vnd.openxmlformats-officedocument.presentationml.notesSlide+xml"/>
  <Override PartName="/ppt/notesSlides/notesSlide472.xml" ContentType="application/vnd.openxmlformats-officedocument.presentationml.notesSlide+xml"/>
  <Override PartName="/ppt/notesSlides/notesSlide473.xml" ContentType="application/vnd.openxmlformats-officedocument.presentationml.notesSlide+xml"/>
  <Override PartName="/ppt/notesSlides/notesSlide474.xml" ContentType="application/vnd.openxmlformats-officedocument.presentationml.notesSlide+xml"/>
  <Override PartName="/ppt/notesSlides/notesSlide475.xml" ContentType="application/vnd.openxmlformats-officedocument.presentationml.notesSlide+xml"/>
  <Override PartName="/ppt/notesSlides/notesSlide476.xml" ContentType="application/vnd.openxmlformats-officedocument.presentationml.notesSlide+xml"/>
  <Override PartName="/ppt/notesSlides/notesSlide477.xml" ContentType="application/vnd.openxmlformats-officedocument.presentationml.notesSlide+xml"/>
  <Override PartName="/ppt/notesSlides/notesSlide478.xml" ContentType="application/vnd.openxmlformats-officedocument.presentationml.notesSlide+xml"/>
  <Override PartName="/ppt/notesSlides/notesSlide479.xml" ContentType="application/vnd.openxmlformats-officedocument.presentationml.notesSlide+xml"/>
  <Override PartName="/ppt/notesSlides/notesSlide480.xml" ContentType="application/vnd.openxmlformats-officedocument.presentationml.notesSlide+xml"/>
  <Override PartName="/ppt/notesSlides/notesSlide481.xml" ContentType="application/vnd.openxmlformats-officedocument.presentationml.notesSlide+xml"/>
  <Override PartName="/ppt/notesSlides/notesSlide482.xml" ContentType="application/vnd.openxmlformats-officedocument.presentationml.notesSlide+xml"/>
  <Override PartName="/ppt/notesSlides/notesSlide483.xml" ContentType="application/vnd.openxmlformats-officedocument.presentationml.notesSlide+xml"/>
  <Override PartName="/ppt/notesSlides/notesSlide484.xml" ContentType="application/vnd.openxmlformats-officedocument.presentationml.notesSlide+xml"/>
  <Override PartName="/ppt/notesSlides/notesSlide485.xml" ContentType="application/vnd.openxmlformats-officedocument.presentationml.notesSlide+xml"/>
  <Override PartName="/ppt/notesSlides/notesSlide486.xml" ContentType="application/vnd.openxmlformats-officedocument.presentationml.notesSlide+xml"/>
  <Override PartName="/ppt/notesSlides/notesSlide487.xml" ContentType="application/vnd.openxmlformats-officedocument.presentationml.notesSlide+xml"/>
  <Override PartName="/ppt/notesSlides/notesSlide488.xml" ContentType="application/vnd.openxmlformats-officedocument.presentationml.notesSlide+xml"/>
  <Override PartName="/ppt/notesSlides/notesSlide489.xml" ContentType="application/vnd.openxmlformats-officedocument.presentationml.notesSlide+xml"/>
  <Override PartName="/ppt/notesSlides/notesSlide490.xml" ContentType="application/vnd.openxmlformats-officedocument.presentationml.notesSlide+xml"/>
  <Override PartName="/ppt/notesSlides/notesSlide491.xml" ContentType="application/vnd.openxmlformats-officedocument.presentationml.notesSlide+xml"/>
  <Override PartName="/ppt/notesSlides/notesSlide492.xml" ContentType="application/vnd.openxmlformats-officedocument.presentationml.notesSlide+xml"/>
  <Override PartName="/ppt/notesSlides/notesSlide493.xml" ContentType="application/vnd.openxmlformats-officedocument.presentationml.notesSlide+xml"/>
  <Override PartName="/ppt/notesSlides/notesSlide494.xml" ContentType="application/vnd.openxmlformats-officedocument.presentationml.notesSlide+xml"/>
  <Override PartName="/ppt/notesSlides/notesSlide495.xml" ContentType="application/vnd.openxmlformats-officedocument.presentationml.notesSlide+xml"/>
  <Override PartName="/ppt/notesSlides/notesSlide496.xml" ContentType="application/vnd.openxmlformats-officedocument.presentationml.notesSlide+xml"/>
  <Override PartName="/ppt/notesSlides/notesSlide497.xml" ContentType="application/vnd.openxmlformats-officedocument.presentationml.notesSlide+xml"/>
  <Override PartName="/ppt/notesSlides/notesSlide498.xml" ContentType="application/vnd.openxmlformats-officedocument.presentationml.notesSlide+xml"/>
  <Override PartName="/ppt/notesSlides/notesSlide499.xml" ContentType="application/vnd.openxmlformats-officedocument.presentationml.notesSlide+xml"/>
  <Override PartName="/ppt/notesSlides/notesSlide500.xml" ContentType="application/vnd.openxmlformats-officedocument.presentationml.notesSlide+xml"/>
  <Override PartName="/ppt/notesSlides/notesSlide501.xml" ContentType="application/vnd.openxmlformats-officedocument.presentationml.notesSlide+xml"/>
  <Override PartName="/ppt/notesSlides/notesSlide502.xml" ContentType="application/vnd.openxmlformats-officedocument.presentationml.notesSlide+xml"/>
  <Override PartName="/ppt/notesSlides/notesSlide503.xml" ContentType="application/vnd.openxmlformats-officedocument.presentationml.notesSlide+xml"/>
  <Override PartName="/ppt/notesSlides/notesSlide504.xml" ContentType="application/vnd.openxmlformats-officedocument.presentationml.notesSlide+xml"/>
  <Override PartName="/ppt/notesSlides/notesSlide505.xml" ContentType="application/vnd.openxmlformats-officedocument.presentationml.notesSlide+xml"/>
  <Override PartName="/ppt/notesSlides/notesSlide506.xml" ContentType="application/vnd.openxmlformats-officedocument.presentationml.notesSlide+xml"/>
  <Override PartName="/ppt/notesSlides/notesSlide507.xml" ContentType="application/vnd.openxmlformats-officedocument.presentationml.notesSlide+xml"/>
  <Override PartName="/ppt/notesSlides/notesSlide508.xml" ContentType="application/vnd.openxmlformats-officedocument.presentationml.notesSlide+xml"/>
  <Override PartName="/ppt/notesSlides/notesSlide509.xml" ContentType="application/vnd.openxmlformats-officedocument.presentationml.notesSlide+xml"/>
  <Override PartName="/ppt/notesSlides/notesSlide510.xml" ContentType="application/vnd.openxmlformats-officedocument.presentationml.notesSlide+xml"/>
  <Override PartName="/ppt/notesSlides/notesSlide511.xml" ContentType="application/vnd.openxmlformats-officedocument.presentationml.notesSlide+xml"/>
  <Override PartName="/ppt/notesSlides/notesSlide512.xml" ContentType="application/vnd.openxmlformats-officedocument.presentationml.notesSlide+xml"/>
  <Override PartName="/ppt/notesSlides/notesSlide513.xml" ContentType="application/vnd.openxmlformats-officedocument.presentationml.notesSlide+xml"/>
  <Override PartName="/ppt/notesSlides/notesSlide514.xml" ContentType="application/vnd.openxmlformats-officedocument.presentationml.notesSlide+xml"/>
  <Override PartName="/ppt/notesSlides/notesSlide515.xml" ContentType="application/vnd.openxmlformats-officedocument.presentationml.notesSlide+xml"/>
  <Override PartName="/ppt/notesSlides/notesSlide516.xml" ContentType="application/vnd.openxmlformats-officedocument.presentationml.notesSlide+xml"/>
  <Override PartName="/ppt/notesSlides/notesSlide517.xml" ContentType="application/vnd.openxmlformats-officedocument.presentationml.notesSlide+xml"/>
  <Override PartName="/ppt/notesSlides/notesSlide518.xml" ContentType="application/vnd.openxmlformats-officedocument.presentationml.notesSlide+xml"/>
  <Override PartName="/ppt/notesSlides/notesSlide519.xml" ContentType="application/vnd.openxmlformats-officedocument.presentationml.notesSlide+xml"/>
  <Override PartName="/ppt/notesSlides/notesSlide520.xml" ContentType="application/vnd.openxmlformats-officedocument.presentationml.notesSlide+xml"/>
  <Override PartName="/ppt/notesSlides/notesSlide521.xml" ContentType="application/vnd.openxmlformats-officedocument.presentationml.notesSlide+xml"/>
  <Override PartName="/ppt/notesSlides/notesSlide522.xml" ContentType="application/vnd.openxmlformats-officedocument.presentationml.notesSlide+xml"/>
  <Override PartName="/ppt/notesSlides/notesSlide523.xml" ContentType="application/vnd.openxmlformats-officedocument.presentationml.notesSlide+xml"/>
  <Override PartName="/ppt/notesSlides/notesSlide524.xml" ContentType="application/vnd.openxmlformats-officedocument.presentationml.notesSlide+xml"/>
  <Override PartName="/ppt/notesSlides/notesSlide525.xml" ContentType="application/vnd.openxmlformats-officedocument.presentationml.notesSlide+xml"/>
  <Override PartName="/ppt/notesSlides/notesSlide526.xml" ContentType="application/vnd.openxmlformats-officedocument.presentationml.notesSlide+xml"/>
  <Override PartName="/ppt/notesSlides/notesSlide527.xml" ContentType="application/vnd.openxmlformats-officedocument.presentationml.notesSlide+xml"/>
  <Override PartName="/ppt/notesSlides/notesSlide528.xml" ContentType="application/vnd.openxmlformats-officedocument.presentationml.notesSlide+xml"/>
  <Override PartName="/ppt/notesSlides/notesSlide529.xml" ContentType="application/vnd.openxmlformats-officedocument.presentationml.notesSlide+xml"/>
  <Override PartName="/ppt/notesSlides/notesSlide530.xml" ContentType="application/vnd.openxmlformats-officedocument.presentationml.notesSlide+xml"/>
  <Override PartName="/ppt/notesSlides/notesSlide531.xml" ContentType="application/vnd.openxmlformats-officedocument.presentationml.notesSlide+xml"/>
  <Override PartName="/ppt/notesSlides/notesSlide532.xml" ContentType="application/vnd.openxmlformats-officedocument.presentationml.notesSlide+xml"/>
  <Override PartName="/ppt/notesSlides/notesSlide533.xml" ContentType="application/vnd.openxmlformats-officedocument.presentationml.notesSlide+xml"/>
  <Override PartName="/ppt/notesSlides/notesSlide534.xml" ContentType="application/vnd.openxmlformats-officedocument.presentationml.notesSlide+xml"/>
  <Override PartName="/ppt/notesSlides/notesSlide535.xml" ContentType="application/vnd.openxmlformats-officedocument.presentationml.notesSlide+xml"/>
  <Override PartName="/ppt/notesSlides/notesSlide536.xml" ContentType="application/vnd.openxmlformats-officedocument.presentationml.notesSlide+xml"/>
  <Override PartName="/ppt/notesSlides/notesSlide537.xml" ContentType="application/vnd.openxmlformats-officedocument.presentationml.notesSlide+xml"/>
  <Override PartName="/ppt/notesSlides/notesSlide538.xml" ContentType="application/vnd.openxmlformats-officedocument.presentationml.notesSlide+xml"/>
  <Override PartName="/ppt/notesSlides/notesSlide539.xml" ContentType="application/vnd.openxmlformats-officedocument.presentationml.notesSlide+xml"/>
  <Override PartName="/ppt/notesSlides/notesSlide540.xml" ContentType="application/vnd.openxmlformats-officedocument.presentationml.notesSlide+xml"/>
  <Override PartName="/ppt/notesSlides/notesSlide541.xml" ContentType="application/vnd.openxmlformats-officedocument.presentationml.notesSlide+xml"/>
  <Override PartName="/ppt/notesSlides/notesSlide542.xml" ContentType="application/vnd.openxmlformats-officedocument.presentationml.notesSlide+xml"/>
  <Override PartName="/ppt/notesSlides/notesSlide543.xml" ContentType="application/vnd.openxmlformats-officedocument.presentationml.notesSlide+xml"/>
  <Override PartName="/ppt/notesSlides/notesSlide544.xml" ContentType="application/vnd.openxmlformats-officedocument.presentationml.notesSlide+xml"/>
  <Override PartName="/ppt/notesSlides/notesSlide545.xml" ContentType="application/vnd.openxmlformats-officedocument.presentationml.notesSlide+xml"/>
  <Override PartName="/ppt/notesSlides/notesSlide546.xml" ContentType="application/vnd.openxmlformats-officedocument.presentationml.notesSlide+xml"/>
  <Override PartName="/ppt/notesSlides/notesSlide547.xml" ContentType="application/vnd.openxmlformats-officedocument.presentationml.notesSlide+xml"/>
  <Override PartName="/ppt/notesSlides/notesSlide548.xml" ContentType="application/vnd.openxmlformats-officedocument.presentationml.notesSlide+xml"/>
  <Override PartName="/ppt/notesSlides/notesSlide549.xml" ContentType="application/vnd.openxmlformats-officedocument.presentationml.notesSlide+xml"/>
  <Override PartName="/ppt/notesSlides/notesSlide550.xml" ContentType="application/vnd.openxmlformats-officedocument.presentationml.notesSlide+xml"/>
  <Override PartName="/ppt/notesSlides/notesSlide551.xml" ContentType="application/vnd.openxmlformats-officedocument.presentationml.notesSlide+xml"/>
  <Override PartName="/ppt/notesSlides/notesSlide552.xml" ContentType="application/vnd.openxmlformats-officedocument.presentationml.notesSlide+xml"/>
  <Override PartName="/ppt/notesSlides/notesSlide553.xml" ContentType="application/vnd.openxmlformats-officedocument.presentationml.notesSlide+xml"/>
  <Override PartName="/ppt/notesSlides/notesSlide554.xml" ContentType="application/vnd.openxmlformats-officedocument.presentationml.notesSlide+xml"/>
  <Override PartName="/ppt/notesSlides/notesSlide555.xml" ContentType="application/vnd.openxmlformats-officedocument.presentationml.notesSlide+xml"/>
  <Override PartName="/ppt/notesSlides/notesSlide556.xml" ContentType="application/vnd.openxmlformats-officedocument.presentationml.notesSlide+xml"/>
  <Override PartName="/ppt/notesSlides/notesSlide557.xml" ContentType="application/vnd.openxmlformats-officedocument.presentationml.notesSlide+xml"/>
  <Override PartName="/ppt/notesSlides/notesSlide558.xml" ContentType="application/vnd.openxmlformats-officedocument.presentationml.notesSlide+xml"/>
  <Override PartName="/ppt/notesSlides/notesSlide559.xml" ContentType="application/vnd.openxmlformats-officedocument.presentationml.notesSlide+xml"/>
  <Override PartName="/ppt/notesSlides/notesSlide560.xml" ContentType="application/vnd.openxmlformats-officedocument.presentationml.notesSlide+xml"/>
  <Override PartName="/ppt/notesSlides/notesSlide561.xml" ContentType="application/vnd.openxmlformats-officedocument.presentationml.notesSlide+xml"/>
  <Override PartName="/ppt/notesSlides/notesSlide562.xml" ContentType="application/vnd.openxmlformats-officedocument.presentationml.notesSlide+xml"/>
  <Override PartName="/ppt/notesSlides/notesSlide563.xml" ContentType="application/vnd.openxmlformats-officedocument.presentationml.notesSlide+xml"/>
  <Override PartName="/ppt/notesSlides/notesSlide564.xml" ContentType="application/vnd.openxmlformats-officedocument.presentationml.notesSlide+xml"/>
  <Override PartName="/ppt/notesSlides/notesSlide565.xml" ContentType="application/vnd.openxmlformats-officedocument.presentationml.notesSlide+xml"/>
  <Override PartName="/ppt/notesSlides/notesSlide566.xml" ContentType="application/vnd.openxmlformats-officedocument.presentationml.notesSlide+xml"/>
  <Override PartName="/ppt/notesSlides/notesSlide567.xml" ContentType="application/vnd.openxmlformats-officedocument.presentationml.notesSlide+xml"/>
  <Override PartName="/ppt/notesSlides/notesSlide568.xml" ContentType="application/vnd.openxmlformats-officedocument.presentationml.notesSlide+xml"/>
  <Override PartName="/ppt/notesSlides/notesSlide569.xml" ContentType="application/vnd.openxmlformats-officedocument.presentationml.notesSlide+xml"/>
  <Override PartName="/ppt/notesSlides/notesSlide570.xml" ContentType="application/vnd.openxmlformats-officedocument.presentationml.notesSlide+xml"/>
  <Override PartName="/ppt/notesSlides/notesSlide571.xml" ContentType="application/vnd.openxmlformats-officedocument.presentationml.notesSlide+xml"/>
  <Override PartName="/ppt/notesSlides/notesSlide572.xml" ContentType="application/vnd.openxmlformats-officedocument.presentationml.notesSlide+xml"/>
  <Override PartName="/ppt/notesSlides/notesSlide573.xml" ContentType="application/vnd.openxmlformats-officedocument.presentationml.notesSlide+xml"/>
  <Override PartName="/ppt/notesSlides/notesSlide574.xml" ContentType="application/vnd.openxmlformats-officedocument.presentationml.notesSlide+xml"/>
  <Override PartName="/ppt/notesSlides/notesSlide575.xml" ContentType="application/vnd.openxmlformats-officedocument.presentationml.notesSlide+xml"/>
  <Override PartName="/ppt/notesSlides/notesSlide576.xml" ContentType="application/vnd.openxmlformats-officedocument.presentationml.notesSlide+xml"/>
  <Override PartName="/ppt/notesSlides/notesSlide577.xml" ContentType="application/vnd.openxmlformats-officedocument.presentationml.notesSlide+xml"/>
  <Override PartName="/ppt/notesSlides/notesSlide578.xml" ContentType="application/vnd.openxmlformats-officedocument.presentationml.notesSlide+xml"/>
  <Override PartName="/ppt/notesSlides/notesSlide579.xml" ContentType="application/vnd.openxmlformats-officedocument.presentationml.notesSlide+xml"/>
  <Override PartName="/ppt/notesSlides/notesSlide580.xml" ContentType="application/vnd.openxmlformats-officedocument.presentationml.notesSlide+xml"/>
  <Override PartName="/ppt/notesSlides/notesSlide581.xml" ContentType="application/vnd.openxmlformats-officedocument.presentationml.notesSlide+xml"/>
  <Override PartName="/ppt/notesSlides/notesSlide582.xml" ContentType="application/vnd.openxmlformats-officedocument.presentationml.notesSlide+xml"/>
  <Override PartName="/ppt/notesSlides/notesSlide583.xml" ContentType="application/vnd.openxmlformats-officedocument.presentationml.notesSlide+xml"/>
  <Override PartName="/ppt/notesSlides/notesSlide584.xml" ContentType="application/vnd.openxmlformats-officedocument.presentationml.notesSlide+xml"/>
  <Override PartName="/ppt/notesSlides/notesSlide585.xml" ContentType="application/vnd.openxmlformats-officedocument.presentationml.notesSlide+xml"/>
  <Override PartName="/ppt/notesSlides/notesSlide586.xml" ContentType="application/vnd.openxmlformats-officedocument.presentationml.notesSlide+xml"/>
  <Override PartName="/ppt/notesSlides/notesSlide587.xml" ContentType="application/vnd.openxmlformats-officedocument.presentationml.notesSlide+xml"/>
  <Override PartName="/ppt/notesSlides/notesSlide588.xml" ContentType="application/vnd.openxmlformats-officedocument.presentationml.notesSlide+xml"/>
  <Override PartName="/ppt/notesSlides/notesSlide589.xml" ContentType="application/vnd.openxmlformats-officedocument.presentationml.notesSlide+xml"/>
  <Override PartName="/ppt/notesSlides/notesSlide590.xml" ContentType="application/vnd.openxmlformats-officedocument.presentationml.notesSlide+xml"/>
  <Override PartName="/ppt/notesSlides/notesSlide591.xml" ContentType="application/vnd.openxmlformats-officedocument.presentationml.notesSlide+xml"/>
  <Override PartName="/ppt/notesSlides/notesSlide592.xml" ContentType="application/vnd.openxmlformats-officedocument.presentationml.notesSlide+xml"/>
  <Override PartName="/ppt/notesSlides/notesSlide593.xml" ContentType="application/vnd.openxmlformats-officedocument.presentationml.notesSlide+xml"/>
  <Override PartName="/ppt/notesSlides/notesSlide594.xml" ContentType="application/vnd.openxmlformats-officedocument.presentationml.notesSlide+xml"/>
  <Override PartName="/ppt/notesSlides/notesSlide595.xml" ContentType="application/vnd.openxmlformats-officedocument.presentationml.notesSlide+xml"/>
  <Override PartName="/ppt/notesSlides/notesSlide596.xml" ContentType="application/vnd.openxmlformats-officedocument.presentationml.notesSlide+xml"/>
  <Override PartName="/ppt/notesSlides/notesSlide597.xml" ContentType="application/vnd.openxmlformats-officedocument.presentationml.notesSlide+xml"/>
  <Override PartName="/ppt/notesSlides/notesSlide598.xml" ContentType="application/vnd.openxmlformats-officedocument.presentationml.notesSlide+xml"/>
  <Override PartName="/ppt/notesSlides/notesSlide599.xml" ContentType="application/vnd.openxmlformats-officedocument.presentationml.notesSlide+xml"/>
  <Override PartName="/ppt/notesSlides/notesSlide600.xml" ContentType="application/vnd.openxmlformats-officedocument.presentationml.notesSlide+xml"/>
  <Override PartName="/ppt/notesSlides/notesSlide601.xml" ContentType="application/vnd.openxmlformats-officedocument.presentationml.notesSlide+xml"/>
  <Override PartName="/ppt/notesSlides/notesSlide602.xml" ContentType="application/vnd.openxmlformats-officedocument.presentationml.notesSlide+xml"/>
  <Override PartName="/ppt/notesSlides/notesSlide603.xml" ContentType="application/vnd.openxmlformats-officedocument.presentationml.notesSlide+xml"/>
  <Override PartName="/ppt/notesSlides/notesSlide604.xml" ContentType="application/vnd.openxmlformats-officedocument.presentationml.notesSlide+xml"/>
  <Override PartName="/ppt/notesSlides/notesSlide605.xml" ContentType="application/vnd.openxmlformats-officedocument.presentationml.notesSlide+xml"/>
  <Override PartName="/ppt/notesSlides/notesSlide606.xml" ContentType="application/vnd.openxmlformats-officedocument.presentationml.notesSlide+xml"/>
  <Override PartName="/ppt/notesSlides/notesSlide607.xml" ContentType="application/vnd.openxmlformats-officedocument.presentationml.notesSlide+xml"/>
  <Override PartName="/ppt/notesSlides/notesSlide608.xml" ContentType="application/vnd.openxmlformats-officedocument.presentationml.notesSlide+xml"/>
  <Override PartName="/ppt/notesSlides/notesSlide609.xml" ContentType="application/vnd.openxmlformats-officedocument.presentationml.notesSlide+xml"/>
  <Override PartName="/ppt/notesSlides/notesSlide610.xml" ContentType="application/vnd.openxmlformats-officedocument.presentationml.notesSlide+xml"/>
  <Override PartName="/ppt/notesSlides/notesSlide611.xml" ContentType="application/vnd.openxmlformats-officedocument.presentationml.notesSlide+xml"/>
  <Override PartName="/ppt/notesSlides/notesSlide612.xml" ContentType="application/vnd.openxmlformats-officedocument.presentationml.notesSlide+xml"/>
  <Override PartName="/ppt/notesSlides/notesSlide613.xml" ContentType="application/vnd.openxmlformats-officedocument.presentationml.notesSlide+xml"/>
  <Override PartName="/ppt/notesSlides/notesSlide614.xml" ContentType="application/vnd.openxmlformats-officedocument.presentationml.notesSlide+xml"/>
  <Override PartName="/ppt/notesSlides/notesSlide615.xml" ContentType="application/vnd.openxmlformats-officedocument.presentationml.notesSlide+xml"/>
  <Override PartName="/ppt/notesSlides/notesSlide616.xml" ContentType="application/vnd.openxmlformats-officedocument.presentationml.notesSlide+xml"/>
  <Override PartName="/ppt/notesSlides/notesSlide617.xml" ContentType="application/vnd.openxmlformats-officedocument.presentationml.notesSlide+xml"/>
  <Override PartName="/ppt/notesSlides/notesSlide618.xml" ContentType="application/vnd.openxmlformats-officedocument.presentationml.notesSlide+xml"/>
  <Override PartName="/ppt/notesSlides/notesSlide619.xml" ContentType="application/vnd.openxmlformats-officedocument.presentationml.notesSlide+xml"/>
  <Override PartName="/ppt/notesSlides/notesSlide620.xml" ContentType="application/vnd.openxmlformats-officedocument.presentationml.notesSlide+xml"/>
  <Override PartName="/ppt/notesSlides/notesSlide621.xml" ContentType="application/vnd.openxmlformats-officedocument.presentationml.notesSlide+xml"/>
  <Override PartName="/ppt/notesSlides/notesSlide622.xml" ContentType="application/vnd.openxmlformats-officedocument.presentationml.notesSlide+xml"/>
  <Override PartName="/ppt/notesSlides/notesSlide623.xml" ContentType="application/vnd.openxmlformats-officedocument.presentationml.notesSlide+xml"/>
  <Override PartName="/ppt/notesSlides/notesSlide624.xml" ContentType="application/vnd.openxmlformats-officedocument.presentationml.notesSlide+xml"/>
  <Override PartName="/ppt/notesSlides/notesSlide625.xml" ContentType="application/vnd.openxmlformats-officedocument.presentationml.notesSlide+xml"/>
  <Override PartName="/ppt/notesSlides/notesSlide626.xml" ContentType="application/vnd.openxmlformats-officedocument.presentationml.notesSlide+xml"/>
  <Override PartName="/ppt/notesSlides/notesSlide627.xml" ContentType="application/vnd.openxmlformats-officedocument.presentationml.notesSlide+xml"/>
  <Override PartName="/ppt/notesSlides/notesSlide628.xml" ContentType="application/vnd.openxmlformats-officedocument.presentationml.notesSlide+xml"/>
  <Override PartName="/ppt/notesSlides/notesSlide629.xml" ContentType="application/vnd.openxmlformats-officedocument.presentationml.notesSlide+xml"/>
  <Override PartName="/ppt/notesSlides/notesSlide630.xml" ContentType="application/vnd.openxmlformats-officedocument.presentationml.notesSlide+xml"/>
  <Override PartName="/ppt/notesSlides/notesSlide631.xml" ContentType="application/vnd.openxmlformats-officedocument.presentationml.notesSlide+xml"/>
  <Override PartName="/ppt/notesSlides/notesSlide632.xml" ContentType="application/vnd.openxmlformats-officedocument.presentationml.notesSlide+xml"/>
  <Override PartName="/ppt/notesSlides/notesSlide633.xml" ContentType="application/vnd.openxmlformats-officedocument.presentationml.notesSlide+xml"/>
  <Override PartName="/ppt/notesSlides/notesSlide634.xml" ContentType="application/vnd.openxmlformats-officedocument.presentationml.notesSlide+xml"/>
  <Override PartName="/ppt/notesSlides/notesSlide635.xml" ContentType="application/vnd.openxmlformats-officedocument.presentationml.notesSlide+xml"/>
  <Override PartName="/ppt/notesSlides/notesSlide636.xml" ContentType="application/vnd.openxmlformats-officedocument.presentationml.notesSlide+xml"/>
  <Override PartName="/ppt/notesSlides/notesSlide637.xml" ContentType="application/vnd.openxmlformats-officedocument.presentationml.notesSlide+xml"/>
  <Override PartName="/ppt/notesSlides/notesSlide638.xml" ContentType="application/vnd.openxmlformats-officedocument.presentationml.notesSlide+xml"/>
  <Override PartName="/ppt/notesSlides/notesSlide639.xml" ContentType="application/vnd.openxmlformats-officedocument.presentationml.notesSlide+xml"/>
  <Override PartName="/ppt/notesSlides/notesSlide640.xml" ContentType="application/vnd.openxmlformats-officedocument.presentationml.notesSlide+xml"/>
  <Override PartName="/ppt/notesSlides/notesSlide641.xml" ContentType="application/vnd.openxmlformats-officedocument.presentationml.notesSlide+xml"/>
  <Override PartName="/ppt/notesSlides/notesSlide642.xml" ContentType="application/vnd.openxmlformats-officedocument.presentationml.notesSlide+xml"/>
  <Override PartName="/ppt/notesSlides/notesSlide643.xml" ContentType="application/vnd.openxmlformats-officedocument.presentationml.notesSlide+xml"/>
  <Override PartName="/ppt/notesSlides/notesSlide644.xml" ContentType="application/vnd.openxmlformats-officedocument.presentationml.notesSlide+xml"/>
  <Override PartName="/ppt/notesSlides/notesSlide645.xml" ContentType="application/vnd.openxmlformats-officedocument.presentationml.notesSlide+xml"/>
  <Override PartName="/ppt/notesSlides/notesSlide646.xml" ContentType="application/vnd.openxmlformats-officedocument.presentationml.notesSlide+xml"/>
  <Override PartName="/ppt/notesSlides/notesSlide647.xml" ContentType="application/vnd.openxmlformats-officedocument.presentationml.notesSlide+xml"/>
  <Override PartName="/ppt/notesSlides/notesSlide648.xml" ContentType="application/vnd.openxmlformats-officedocument.presentationml.notesSlide+xml"/>
  <Override PartName="/ppt/notesSlides/notesSlide649.xml" ContentType="application/vnd.openxmlformats-officedocument.presentationml.notesSlide+xml"/>
  <Override PartName="/ppt/notesSlides/notesSlide650.xml" ContentType="application/vnd.openxmlformats-officedocument.presentationml.notesSlide+xml"/>
  <Override PartName="/ppt/notesSlides/notesSlide651.xml" ContentType="application/vnd.openxmlformats-officedocument.presentationml.notesSlide+xml"/>
  <Override PartName="/ppt/notesSlides/notesSlide652.xml" ContentType="application/vnd.openxmlformats-officedocument.presentationml.notesSlide+xml"/>
  <Override PartName="/ppt/notesSlides/notesSlide653.xml" ContentType="application/vnd.openxmlformats-officedocument.presentationml.notesSlide+xml"/>
  <Override PartName="/ppt/notesSlides/notesSlide654.xml" ContentType="application/vnd.openxmlformats-officedocument.presentationml.notesSlide+xml"/>
  <Override PartName="/ppt/notesSlides/notesSlide655.xml" ContentType="application/vnd.openxmlformats-officedocument.presentationml.notesSlide+xml"/>
  <Override PartName="/ppt/notesSlides/notesSlide656.xml" ContentType="application/vnd.openxmlformats-officedocument.presentationml.notesSlide+xml"/>
  <Override PartName="/ppt/notesSlides/notesSlide657.xml" ContentType="application/vnd.openxmlformats-officedocument.presentationml.notesSlide+xml"/>
  <Override PartName="/ppt/notesSlides/notesSlide658.xml" ContentType="application/vnd.openxmlformats-officedocument.presentationml.notesSlide+xml"/>
  <Override PartName="/ppt/notesSlides/notesSlide659.xml" ContentType="application/vnd.openxmlformats-officedocument.presentationml.notesSlide+xml"/>
  <Override PartName="/ppt/notesSlides/notesSlide660.xml" ContentType="application/vnd.openxmlformats-officedocument.presentationml.notesSlide+xml"/>
  <Override PartName="/ppt/notesSlides/notesSlide661.xml" ContentType="application/vnd.openxmlformats-officedocument.presentationml.notesSlide+xml"/>
  <Override PartName="/ppt/notesSlides/notesSlide662.xml" ContentType="application/vnd.openxmlformats-officedocument.presentationml.notesSlide+xml"/>
  <Override PartName="/ppt/notesSlides/notesSlide663.xml" ContentType="application/vnd.openxmlformats-officedocument.presentationml.notesSlide+xml"/>
  <Override PartName="/ppt/notesSlides/notesSlide664.xml" ContentType="application/vnd.openxmlformats-officedocument.presentationml.notesSlide+xml"/>
  <Override PartName="/ppt/notesSlides/notesSlide665.xml" ContentType="application/vnd.openxmlformats-officedocument.presentationml.notesSlide+xml"/>
  <Override PartName="/ppt/notesSlides/notesSlide666.xml" ContentType="application/vnd.openxmlformats-officedocument.presentationml.notesSlide+xml"/>
  <Override PartName="/ppt/notesSlides/notesSlide667.xml" ContentType="application/vnd.openxmlformats-officedocument.presentationml.notesSlide+xml"/>
  <Override PartName="/ppt/notesSlides/notesSlide668.xml" ContentType="application/vnd.openxmlformats-officedocument.presentationml.notesSlide+xml"/>
  <Override PartName="/ppt/notesSlides/notesSlide669.xml" ContentType="application/vnd.openxmlformats-officedocument.presentationml.notesSlide+xml"/>
  <Override PartName="/ppt/notesSlides/notesSlide670.xml" ContentType="application/vnd.openxmlformats-officedocument.presentationml.notesSlide+xml"/>
  <Override PartName="/ppt/notesSlides/notesSlide671.xml" ContentType="application/vnd.openxmlformats-officedocument.presentationml.notesSlide+xml"/>
  <Override PartName="/ppt/notesSlides/notesSlide672.xml" ContentType="application/vnd.openxmlformats-officedocument.presentationml.notesSlide+xml"/>
  <Override PartName="/ppt/notesSlides/notesSlide673.xml" ContentType="application/vnd.openxmlformats-officedocument.presentationml.notesSlide+xml"/>
  <Override PartName="/ppt/notesSlides/notesSlide674.xml" ContentType="application/vnd.openxmlformats-officedocument.presentationml.notesSlide+xml"/>
  <Override PartName="/ppt/notesSlides/notesSlide675.xml" ContentType="application/vnd.openxmlformats-officedocument.presentationml.notesSlide+xml"/>
  <Override PartName="/ppt/notesSlides/notesSlide676.xml" ContentType="application/vnd.openxmlformats-officedocument.presentationml.notesSlide+xml"/>
  <Override PartName="/ppt/notesSlides/notesSlide677.xml" ContentType="application/vnd.openxmlformats-officedocument.presentationml.notesSlide+xml"/>
  <Override PartName="/ppt/notesSlides/notesSlide678.xml" ContentType="application/vnd.openxmlformats-officedocument.presentationml.notesSlide+xml"/>
  <Override PartName="/ppt/notesSlides/notesSlide679.xml" ContentType="application/vnd.openxmlformats-officedocument.presentationml.notesSlide+xml"/>
  <Override PartName="/ppt/notesSlides/notesSlide680.xml" ContentType="application/vnd.openxmlformats-officedocument.presentationml.notesSlide+xml"/>
  <Override PartName="/ppt/notesSlides/notesSlide681.xml" ContentType="application/vnd.openxmlformats-officedocument.presentationml.notesSlide+xml"/>
  <Override PartName="/ppt/notesSlides/notesSlide682.xml" ContentType="application/vnd.openxmlformats-officedocument.presentationml.notesSlide+xml"/>
  <Override PartName="/ppt/notesSlides/notesSlide683.xml" ContentType="application/vnd.openxmlformats-officedocument.presentationml.notesSlide+xml"/>
  <Override PartName="/ppt/notesSlides/notesSlide684.xml" ContentType="application/vnd.openxmlformats-officedocument.presentationml.notesSlide+xml"/>
  <Override PartName="/ppt/notesSlides/notesSlide685.xml" ContentType="application/vnd.openxmlformats-officedocument.presentationml.notesSlide+xml"/>
  <Override PartName="/ppt/notesSlides/notesSlide686.xml" ContentType="application/vnd.openxmlformats-officedocument.presentationml.notesSlide+xml"/>
  <Override PartName="/ppt/notesSlides/notesSlide687.xml" ContentType="application/vnd.openxmlformats-officedocument.presentationml.notesSlide+xml"/>
  <Override PartName="/ppt/notesSlides/notesSlide688.xml" ContentType="application/vnd.openxmlformats-officedocument.presentationml.notesSlide+xml"/>
  <Override PartName="/ppt/notesSlides/notesSlide689.xml" ContentType="application/vnd.openxmlformats-officedocument.presentationml.notesSlide+xml"/>
  <Override PartName="/ppt/notesSlides/notesSlide690.xml" ContentType="application/vnd.openxmlformats-officedocument.presentationml.notesSlide+xml"/>
  <Override PartName="/ppt/notesSlides/notesSlide691.xml" ContentType="application/vnd.openxmlformats-officedocument.presentationml.notesSlide+xml"/>
  <Override PartName="/ppt/notesSlides/notesSlide692.xml" ContentType="application/vnd.openxmlformats-officedocument.presentationml.notesSlide+xml"/>
  <Override PartName="/ppt/notesSlides/notesSlide693.xml" ContentType="application/vnd.openxmlformats-officedocument.presentationml.notesSlide+xml"/>
  <Override PartName="/ppt/notesSlides/notesSlide694.xml" ContentType="application/vnd.openxmlformats-officedocument.presentationml.notesSlide+xml"/>
  <Override PartName="/ppt/notesSlides/notesSlide695.xml" ContentType="application/vnd.openxmlformats-officedocument.presentationml.notesSlide+xml"/>
  <Override PartName="/ppt/notesSlides/notesSlide696.xml" ContentType="application/vnd.openxmlformats-officedocument.presentationml.notesSlide+xml"/>
  <Override PartName="/ppt/notesSlides/notesSlide697.xml" ContentType="application/vnd.openxmlformats-officedocument.presentationml.notesSlide+xml"/>
  <Override PartName="/ppt/notesSlides/notesSlide698.xml" ContentType="application/vnd.openxmlformats-officedocument.presentationml.notesSlide+xml"/>
  <Override PartName="/ppt/notesSlides/notesSlide699.xml" ContentType="application/vnd.openxmlformats-officedocument.presentationml.notesSlide+xml"/>
  <Override PartName="/ppt/notesSlides/notesSlide700.xml" ContentType="application/vnd.openxmlformats-officedocument.presentationml.notesSlide+xml"/>
  <Override PartName="/ppt/notesSlides/notesSlide701.xml" ContentType="application/vnd.openxmlformats-officedocument.presentationml.notesSlide+xml"/>
  <Override PartName="/ppt/notesSlides/notesSlide702.xml" ContentType="application/vnd.openxmlformats-officedocument.presentationml.notesSlide+xml"/>
  <Override PartName="/ppt/notesSlides/notesSlide703.xml" ContentType="application/vnd.openxmlformats-officedocument.presentationml.notesSlide+xml"/>
  <Override PartName="/ppt/notesSlides/notesSlide704.xml" ContentType="application/vnd.openxmlformats-officedocument.presentationml.notesSlide+xml"/>
  <Override PartName="/ppt/notesSlides/notesSlide705.xml" ContentType="application/vnd.openxmlformats-officedocument.presentationml.notesSlide+xml"/>
  <Override PartName="/ppt/notesSlides/notesSlide706.xml" ContentType="application/vnd.openxmlformats-officedocument.presentationml.notesSlide+xml"/>
  <Override PartName="/ppt/notesSlides/notesSlide707.xml" ContentType="application/vnd.openxmlformats-officedocument.presentationml.notesSlide+xml"/>
  <Override PartName="/ppt/notesSlides/notesSlide708.xml" ContentType="application/vnd.openxmlformats-officedocument.presentationml.notesSlide+xml"/>
  <Override PartName="/ppt/notesSlides/notesSlide709.xml" ContentType="application/vnd.openxmlformats-officedocument.presentationml.notesSlide+xml"/>
  <Override PartName="/ppt/notesSlides/notesSlide710.xml" ContentType="application/vnd.openxmlformats-officedocument.presentationml.notesSlide+xml"/>
  <Override PartName="/ppt/notesSlides/notesSlide711.xml" ContentType="application/vnd.openxmlformats-officedocument.presentationml.notesSlide+xml"/>
  <Override PartName="/ppt/notesSlides/notesSlide712.xml" ContentType="application/vnd.openxmlformats-officedocument.presentationml.notesSlide+xml"/>
  <Override PartName="/ppt/notesSlides/notesSlide713.xml" ContentType="application/vnd.openxmlformats-officedocument.presentationml.notesSlide+xml"/>
  <Override PartName="/ppt/notesSlides/notesSlide714.xml" ContentType="application/vnd.openxmlformats-officedocument.presentationml.notesSlide+xml"/>
  <Override PartName="/ppt/notesSlides/notesSlide715.xml" ContentType="application/vnd.openxmlformats-officedocument.presentationml.notesSlide+xml"/>
  <Override PartName="/ppt/notesSlides/notesSlide716.xml" ContentType="application/vnd.openxmlformats-officedocument.presentationml.notesSlide+xml"/>
  <Override PartName="/ppt/notesSlides/notesSlide717.xml" ContentType="application/vnd.openxmlformats-officedocument.presentationml.notesSlide+xml"/>
  <Override PartName="/ppt/notesSlides/notesSlide718.xml" ContentType="application/vnd.openxmlformats-officedocument.presentationml.notesSlide+xml"/>
  <Override PartName="/ppt/notesSlides/notesSlide719.xml" ContentType="application/vnd.openxmlformats-officedocument.presentationml.notesSlide+xml"/>
  <Override PartName="/ppt/notesSlides/notesSlide720.xml" ContentType="application/vnd.openxmlformats-officedocument.presentationml.notesSlide+xml"/>
  <Override PartName="/ppt/notesSlides/notesSlide721.xml" ContentType="application/vnd.openxmlformats-officedocument.presentationml.notesSlide+xml"/>
  <Override PartName="/ppt/notesSlides/notesSlide722.xml" ContentType="application/vnd.openxmlformats-officedocument.presentationml.notesSlide+xml"/>
  <Override PartName="/ppt/notesSlides/notesSlide723.xml" ContentType="application/vnd.openxmlformats-officedocument.presentationml.notesSlide+xml"/>
  <Override PartName="/ppt/notesSlides/notesSlide724.xml" ContentType="application/vnd.openxmlformats-officedocument.presentationml.notesSlide+xml"/>
  <Override PartName="/ppt/notesSlides/notesSlide725.xml" ContentType="application/vnd.openxmlformats-officedocument.presentationml.notesSlide+xml"/>
  <Override PartName="/ppt/notesSlides/notesSlide726.xml" ContentType="application/vnd.openxmlformats-officedocument.presentationml.notesSlide+xml"/>
  <Override PartName="/ppt/notesSlides/notesSlide727.xml" ContentType="application/vnd.openxmlformats-officedocument.presentationml.notesSlide+xml"/>
  <Override PartName="/ppt/notesSlides/notesSlide728.xml" ContentType="application/vnd.openxmlformats-officedocument.presentationml.notesSlide+xml"/>
  <Override PartName="/ppt/notesSlides/notesSlide729.xml" ContentType="application/vnd.openxmlformats-officedocument.presentationml.notesSlide+xml"/>
  <Override PartName="/ppt/notesSlides/notesSlide730.xml" ContentType="application/vnd.openxmlformats-officedocument.presentationml.notesSlide+xml"/>
  <Override PartName="/ppt/notesSlides/notesSlide731.xml" ContentType="application/vnd.openxmlformats-officedocument.presentationml.notesSlide+xml"/>
  <Override PartName="/ppt/notesSlides/notesSlide732.xml" ContentType="application/vnd.openxmlformats-officedocument.presentationml.notesSlide+xml"/>
  <Override PartName="/ppt/notesSlides/notesSlide733.xml" ContentType="application/vnd.openxmlformats-officedocument.presentationml.notesSlide+xml"/>
  <Override PartName="/ppt/notesSlides/notesSlide734.xml" ContentType="application/vnd.openxmlformats-officedocument.presentationml.notesSlide+xml"/>
  <Override PartName="/ppt/notesSlides/notesSlide735.xml" ContentType="application/vnd.openxmlformats-officedocument.presentationml.notesSlide+xml"/>
  <Override PartName="/ppt/notesSlides/notesSlide736.xml" ContentType="application/vnd.openxmlformats-officedocument.presentationml.notesSlide+xml"/>
  <Override PartName="/ppt/notesSlides/notesSlide737.xml" ContentType="application/vnd.openxmlformats-officedocument.presentationml.notesSlide+xml"/>
  <Override PartName="/ppt/notesSlides/notesSlide738.xml" ContentType="application/vnd.openxmlformats-officedocument.presentationml.notesSlide+xml"/>
  <Override PartName="/ppt/notesSlides/notesSlide739.xml" ContentType="application/vnd.openxmlformats-officedocument.presentationml.notesSlide+xml"/>
  <Override PartName="/ppt/notesSlides/notesSlide740.xml" ContentType="application/vnd.openxmlformats-officedocument.presentationml.notesSlide+xml"/>
  <Override PartName="/ppt/notesSlides/notesSlide741.xml" ContentType="application/vnd.openxmlformats-officedocument.presentationml.notesSlide+xml"/>
  <Override PartName="/ppt/notesSlides/notesSlide742.xml" ContentType="application/vnd.openxmlformats-officedocument.presentationml.notesSlide+xml"/>
  <Override PartName="/ppt/notesSlides/notesSlide743.xml" ContentType="application/vnd.openxmlformats-officedocument.presentationml.notesSlide+xml"/>
  <Override PartName="/ppt/notesSlides/notesSlide744.xml" ContentType="application/vnd.openxmlformats-officedocument.presentationml.notesSlide+xml"/>
  <Override PartName="/ppt/notesSlides/notesSlide745.xml" ContentType="application/vnd.openxmlformats-officedocument.presentationml.notesSlide+xml"/>
  <Override PartName="/ppt/notesSlides/notesSlide746.xml" ContentType="application/vnd.openxmlformats-officedocument.presentationml.notesSlide+xml"/>
  <Override PartName="/ppt/notesSlides/notesSlide747.xml" ContentType="application/vnd.openxmlformats-officedocument.presentationml.notesSlide+xml"/>
  <Override PartName="/ppt/notesSlides/notesSlide748.xml" ContentType="application/vnd.openxmlformats-officedocument.presentationml.notesSlide+xml"/>
  <Override PartName="/ppt/notesSlides/notesSlide749.xml" ContentType="application/vnd.openxmlformats-officedocument.presentationml.notesSlide+xml"/>
  <Override PartName="/ppt/notesSlides/notesSlide750.xml" ContentType="application/vnd.openxmlformats-officedocument.presentationml.notesSlide+xml"/>
  <Override PartName="/ppt/notesSlides/notesSlide751.xml" ContentType="application/vnd.openxmlformats-officedocument.presentationml.notesSlide+xml"/>
  <Override PartName="/ppt/notesSlides/notesSlide752.xml" ContentType="application/vnd.openxmlformats-officedocument.presentationml.notesSlide+xml"/>
  <Override PartName="/ppt/notesSlides/notesSlide753.xml" ContentType="application/vnd.openxmlformats-officedocument.presentationml.notesSlide+xml"/>
  <Override PartName="/ppt/notesSlides/notesSlide754.xml" ContentType="application/vnd.openxmlformats-officedocument.presentationml.notesSlide+xml"/>
  <Override PartName="/ppt/notesSlides/notesSlide755.xml" ContentType="application/vnd.openxmlformats-officedocument.presentationml.notesSlide+xml"/>
  <Override PartName="/ppt/notesSlides/notesSlide756.xml" ContentType="application/vnd.openxmlformats-officedocument.presentationml.notesSlide+xml"/>
  <Override PartName="/ppt/notesSlides/notesSlide757.xml" ContentType="application/vnd.openxmlformats-officedocument.presentationml.notesSlide+xml"/>
  <Override PartName="/ppt/notesSlides/notesSlide758.xml" ContentType="application/vnd.openxmlformats-officedocument.presentationml.notesSlide+xml"/>
  <Override PartName="/ppt/notesSlides/notesSlide759.xml" ContentType="application/vnd.openxmlformats-officedocument.presentationml.notesSlide+xml"/>
  <Override PartName="/ppt/notesSlides/notesSlide760.xml" ContentType="application/vnd.openxmlformats-officedocument.presentationml.notesSlide+xml"/>
  <Override PartName="/ppt/notesSlides/notesSlide761.xml" ContentType="application/vnd.openxmlformats-officedocument.presentationml.notesSlide+xml"/>
  <Override PartName="/ppt/notesSlides/notesSlide762.xml" ContentType="application/vnd.openxmlformats-officedocument.presentationml.notesSlide+xml"/>
  <Override PartName="/ppt/notesSlides/notesSlide763.xml" ContentType="application/vnd.openxmlformats-officedocument.presentationml.notesSlide+xml"/>
  <Override PartName="/ppt/notesSlides/notesSlide764.xml" ContentType="application/vnd.openxmlformats-officedocument.presentationml.notesSlide+xml"/>
  <Override PartName="/ppt/notesSlides/notesSlide765.xml" ContentType="application/vnd.openxmlformats-officedocument.presentationml.notesSlide+xml"/>
  <Override PartName="/ppt/notesSlides/notesSlide766.xml" ContentType="application/vnd.openxmlformats-officedocument.presentationml.notesSlide+xml"/>
  <Override PartName="/ppt/notesSlides/notesSlide767.xml" ContentType="application/vnd.openxmlformats-officedocument.presentationml.notesSlide+xml"/>
  <Override PartName="/ppt/notesSlides/notesSlide768.xml" ContentType="application/vnd.openxmlformats-officedocument.presentationml.notesSlide+xml"/>
  <Override PartName="/ppt/notesSlides/notesSlide769.xml" ContentType="application/vnd.openxmlformats-officedocument.presentationml.notesSlide+xml"/>
  <Override PartName="/ppt/notesSlides/notesSlide770.xml" ContentType="application/vnd.openxmlformats-officedocument.presentationml.notesSlide+xml"/>
  <Override PartName="/ppt/notesSlides/notesSlide771.xml" ContentType="application/vnd.openxmlformats-officedocument.presentationml.notesSlide+xml"/>
  <Override PartName="/ppt/notesSlides/notesSlide772.xml" ContentType="application/vnd.openxmlformats-officedocument.presentationml.notesSlide+xml"/>
  <Override PartName="/ppt/notesSlides/notesSlide773.xml" ContentType="application/vnd.openxmlformats-officedocument.presentationml.notesSlide+xml"/>
  <Override PartName="/ppt/notesSlides/notesSlide774.xml" ContentType="application/vnd.openxmlformats-officedocument.presentationml.notesSlide+xml"/>
  <Override PartName="/ppt/notesSlides/notesSlide775.xml" ContentType="application/vnd.openxmlformats-officedocument.presentationml.notesSlide+xml"/>
  <Override PartName="/ppt/notesSlides/notesSlide776.xml" ContentType="application/vnd.openxmlformats-officedocument.presentationml.notesSlide+xml"/>
  <Override PartName="/ppt/notesSlides/notesSlide777.xml" ContentType="application/vnd.openxmlformats-officedocument.presentationml.notesSlide+xml"/>
  <Override PartName="/ppt/notesSlides/notesSlide778.xml" ContentType="application/vnd.openxmlformats-officedocument.presentationml.notesSlide+xml"/>
  <Override PartName="/ppt/notesSlides/notesSlide779.xml" ContentType="application/vnd.openxmlformats-officedocument.presentationml.notesSlide+xml"/>
  <Override PartName="/ppt/notesSlides/notesSlide780.xml" ContentType="application/vnd.openxmlformats-officedocument.presentationml.notesSlide+xml"/>
  <Override PartName="/ppt/notesSlides/notesSlide781.xml" ContentType="application/vnd.openxmlformats-officedocument.presentationml.notesSlide+xml"/>
  <Override PartName="/ppt/notesSlides/notesSlide782.xml" ContentType="application/vnd.openxmlformats-officedocument.presentationml.notesSlide+xml"/>
  <Override PartName="/ppt/notesSlides/notesSlide783.xml" ContentType="application/vnd.openxmlformats-officedocument.presentationml.notesSlide+xml"/>
  <Override PartName="/ppt/notesSlides/notesSlide784.xml" ContentType="application/vnd.openxmlformats-officedocument.presentationml.notesSlide+xml"/>
  <Override PartName="/ppt/notesSlides/notesSlide785.xml" ContentType="application/vnd.openxmlformats-officedocument.presentationml.notesSlide+xml"/>
  <Override PartName="/ppt/notesSlides/notesSlide786.xml" ContentType="application/vnd.openxmlformats-officedocument.presentationml.notesSlide+xml"/>
  <Override PartName="/ppt/notesSlides/notesSlide787.xml" ContentType="application/vnd.openxmlformats-officedocument.presentationml.notesSlide+xml"/>
  <Override PartName="/ppt/notesSlides/notesSlide788.xml" ContentType="application/vnd.openxmlformats-officedocument.presentationml.notesSlide+xml"/>
  <Override PartName="/ppt/notesSlides/notesSlide789.xml" ContentType="application/vnd.openxmlformats-officedocument.presentationml.notesSlide+xml"/>
  <Override PartName="/ppt/notesSlides/notesSlide790.xml" ContentType="application/vnd.openxmlformats-officedocument.presentationml.notesSlide+xml"/>
  <Override PartName="/ppt/notesSlides/notesSlide791.xml" ContentType="application/vnd.openxmlformats-officedocument.presentationml.notesSlide+xml"/>
  <Override PartName="/ppt/notesSlides/notesSlide792.xml" ContentType="application/vnd.openxmlformats-officedocument.presentationml.notesSlide+xml"/>
  <Override PartName="/ppt/notesSlides/notesSlide793.xml" ContentType="application/vnd.openxmlformats-officedocument.presentationml.notesSlide+xml"/>
  <Override PartName="/ppt/notesSlides/notesSlide794.xml" ContentType="application/vnd.openxmlformats-officedocument.presentationml.notesSlide+xml"/>
  <Override PartName="/ppt/notesSlides/notesSlide795.xml" ContentType="application/vnd.openxmlformats-officedocument.presentationml.notesSlide+xml"/>
  <Override PartName="/ppt/notesSlides/notesSlide796.xml" ContentType="application/vnd.openxmlformats-officedocument.presentationml.notesSlide+xml"/>
  <Override PartName="/ppt/notesSlides/notesSlide797.xml" ContentType="application/vnd.openxmlformats-officedocument.presentationml.notesSlide+xml"/>
  <Override PartName="/ppt/notesSlides/notesSlide798.xml" ContentType="application/vnd.openxmlformats-officedocument.presentationml.notesSlide+xml"/>
  <Override PartName="/ppt/notesSlides/notesSlide799.xml" ContentType="application/vnd.openxmlformats-officedocument.presentationml.notesSlide+xml"/>
  <Override PartName="/ppt/notesSlides/notesSlide800.xml" ContentType="application/vnd.openxmlformats-officedocument.presentationml.notesSlide+xml"/>
  <Override PartName="/ppt/notesSlides/notesSlide801.xml" ContentType="application/vnd.openxmlformats-officedocument.presentationml.notesSlide+xml"/>
  <Override PartName="/ppt/notesSlides/notesSlide802.xml" ContentType="application/vnd.openxmlformats-officedocument.presentationml.notesSlide+xml"/>
  <Override PartName="/ppt/notesSlides/notesSlide803.xml" ContentType="application/vnd.openxmlformats-officedocument.presentationml.notesSlide+xml"/>
  <Override PartName="/ppt/notesSlides/notesSlide804.xml" ContentType="application/vnd.openxmlformats-officedocument.presentationml.notesSlide+xml"/>
  <Override PartName="/ppt/notesSlides/notesSlide805.xml" ContentType="application/vnd.openxmlformats-officedocument.presentationml.notesSlide+xml"/>
  <Override PartName="/ppt/notesSlides/notesSlide806.xml" ContentType="application/vnd.openxmlformats-officedocument.presentationml.notesSlide+xml"/>
  <Override PartName="/ppt/notesSlides/notesSlide807.xml" ContentType="application/vnd.openxmlformats-officedocument.presentationml.notesSlide+xml"/>
  <Override PartName="/ppt/notesSlides/notesSlide808.xml" ContentType="application/vnd.openxmlformats-officedocument.presentationml.notesSlide+xml"/>
  <Override PartName="/ppt/notesSlides/notesSlide809.xml" ContentType="application/vnd.openxmlformats-officedocument.presentationml.notesSlide+xml"/>
  <Override PartName="/ppt/notesSlides/notesSlide810.xml" ContentType="application/vnd.openxmlformats-officedocument.presentationml.notesSlide+xml"/>
  <Override PartName="/ppt/notesSlides/notesSlide811.xml" ContentType="application/vnd.openxmlformats-officedocument.presentationml.notesSlide+xml"/>
  <Override PartName="/ppt/notesSlides/notesSlide812.xml" ContentType="application/vnd.openxmlformats-officedocument.presentationml.notesSlide+xml"/>
  <Override PartName="/ppt/notesSlides/notesSlide813.xml" ContentType="application/vnd.openxmlformats-officedocument.presentationml.notesSlide+xml"/>
  <Override PartName="/ppt/notesSlides/notesSlide814.xml" ContentType="application/vnd.openxmlformats-officedocument.presentationml.notesSlide+xml"/>
  <Override PartName="/ppt/notesSlides/notesSlide815.xml" ContentType="application/vnd.openxmlformats-officedocument.presentationml.notesSlide+xml"/>
  <Override PartName="/ppt/notesSlides/notesSlide816.xml" ContentType="application/vnd.openxmlformats-officedocument.presentationml.notesSlide+xml"/>
  <Override PartName="/ppt/notesSlides/notesSlide817.xml" ContentType="application/vnd.openxmlformats-officedocument.presentationml.notesSlide+xml"/>
  <Override PartName="/ppt/notesSlides/notesSlide818.xml" ContentType="application/vnd.openxmlformats-officedocument.presentationml.notesSlide+xml"/>
  <Override PartName="/ppt/notesSlides/notesSlide819.xml" ContentType="application/vnd.openxmlformats-officedocument.presentationml.notesSlide+xml"/>
  <Override PartName="/ppt/notesSlides/notesSlide820.xml" ContentType="application/vnd.openxmlformats-officedocument.presentationml.notesSlide+xml"/>
  <Override PartName="/ppt/notesSlides/notesSlide821.xml" ContentType="application/vnd.openxmlformats-officedocument.presentationml.notesSlide+xml"/>
  <Override PartName="/ppt/notesSlides/notesSlide822.xml" ContentType="application/vnd.openxmlformats-officedocument.presentationml.notesSlide+xml"/>
  <Override PartName="/ppt/notesSlides/notesSlide823.xml" ContentType="application/vnd.openxmlformats-officedocument.presentationml.notesSlide+xml"/>
  <Override PartName="/ppt/notesSlides/notesSlide824.xml" ContentType="application/vnd.openxmlformats-officedocument.presentationml.notesSlide+xml"/>
  <Override PartName="/ppt/notesSlides/notesSlide825.xml" ContentType="application/vnd.openxmlformats-officedocument.presentationml.notesSlide+xml"/>
  <Override PartName="/ppt/notesSlides/notesSlide826.xml" ContentType="application/vnd.openxmlformats-officedocument.presentationml.notesSlide+xml"/>
  <Override PartName="/ppt/notesSlides/notesSlide827.xml" ContentType="application/vnd.openxmlformats-officedocument.presentationml.notesSlide+xml"/>
  <Override PartName="/ppt/notesSlides/notesSlide828.xml" ContentType="application/vnd.openxmlformats-officedocument.presentationml.notesSlide+xml"/>
  <Override PartName="/ppt/notesSlides/notesSlide829.xml" ContentType="application/vnd.openxmlformats-officedocument.presentationml.notesSlide+xml"/>
  <Override PartName="/ppt/notesSlides/notesSlide830.xml" ContentType="application/vnd.openxmlformats-officedocument.presentationml.notesSlide+xml"/>
  <Override PartName="/ppt/notesSlides/notesSlide831.xml" ContentType="application/vnd.openxmlformats-officedocument.presentationml.notesSlide+xml"/>
  <Override PartName="/ppt/notesSlides/notesSlide832.xml" ContentType="application/vnd.openxmlformats-officedocument.presentationml.notesSlide+xml"/>
  <Override PartName="/ppt/notesSlides/notesSlide833.xml" ContentType="application/vnd.openxmlformats-officedocument.presentationml.notesSlide+xml"/>
  <Override PartName="/ppt/notesSlides/notesSlide834.xml" ContentType="application/vnd.openxmlformats-officedocument.presentationml.notesSlide+xml"/>
  <Override PartName="/ppt/notesSlides/notesSlide835.xml" ContentType="application/vnd.openxmlformats-officedocument.presentationml.notesSlide+xml"/>
  <Override PartName="/ppt/notesSlides/notesSlide836.xml" ContentType="application/vnd.openxmlformats-officedocument.presentationml.notesSlide+xml"/>
  <Override PartName="/ppt/notesSlides/notesSlide837.xml" ContentType="application/vnd.openxmlformats-officedocument.presentationml.notesSlide+xml"/>
  <Override PartName="/ppt/notesSlides/notesSlide838.xml" ContentType="application/vnd.openxmlformats-officedocument.presentationml.notesSlide+xml"/>
  <Override PartName="/ppt/notesSlides/notesSlide839.xml" ContentType="application/vnd.openxmlformats-officedocument.presentationml.notesSlide+xml"/>
  <Override PartName="/ppt/notesSlides/notesSlide840.xml" ContentType="application/vnd.openxmlformats-officedocument.presentationml.notesSlide+xml"/>
  <Override PartName="/ppt/notesSlides/notesSlide841.xml" ContentType="application/vnd.openxmlformats-officedocument.presentationml.notesSlide+xml"/>
  <Override PartName="/ppt/notesSlides/notesSlide842.xml" ContentType="application/vnd.openxmlformats-officedocument.presentationml.notesSlide+xml"/>
  <Override PartName="/ppt/notesSlides/notesSlide843.xml" ContentType="application/vnd.openxmlformats-officedocument.presentationml.notesSlide+xml"/>
  <Override PartName="/ppt/notesSlides/notesSlide844.xml" ContentType="application/vnd.openxmlformats-officedocument.presentationml.notesSlide+xml"/>
  <Override PartName="/ppt/notesSlides/notesSlide845.xml" ContentType="application/vnd.openxmlformats-officedocument.presentationml.notesSlide+xml"/>
  <Override PartName="/ppt/notesSlides/notesSlide846.xml" ContentType="application/vnd.openxmlformats-officedocument.presentationml.notesSlide+xml"/>
  <Override PartName="/ppt/notesSlides/notesSlide847.xml" ContentType="application/vnd.openxmlformats-officedocument.presentationml.notesSlide+xml"/>
  <Override PartName="/ppt/notesSlides/notesSlide848.xml" ContentType="application/vnd.openxmlformats-officedocument.presentationml.notesSlide+xml"/>
  <Override PartName="/ppt/notesSlides/notesSlide849.xml" ContentType="application/vnd.openxmlformats-officedocument.presentationml.notesSlide+xml"/>
  <Override PartName="/ppt/notesSlides/notesSlide850.xml" ContentType="application/vnd.openxmlformats-officedocument.presentationml.notesSlide+xml"/>
  <Override PartName="/ppt/notesSlides/notesSlide851.xml" ContentType="application/vnd.openxmlformats-officedocument.presentationml.notesSlide+xml"/>
  <Override PartName="/ppt/notesSlides/notesSlide852.xml" ContentType="application/vnd.openxmlformats-officedocument.presentationml.notesSlide+xml"/>
  <Override PartName="/ppt/notesSlides/notesSlide853.xml" ContentType="application/vnd.openxmlformats-officedocument.presentationml.notesSlide+xml"/>
  <Override PartName="/ppt/notesSlides/notesSlide854.xml" ContentType="application/vnd.openxmlformats-officedocument.presentationml.notesSlide+xml"/>
  <Override PartName="/ppt/notesSlides/notesSlide855.xml" ContentType="application/vnd.openxmlformats-officedocument.presentationml.notesSlide+xml"/>
  <Override PartName="/ppt/notesSlides/notesSlide856.xml" ContentType="application/vnd.openxmlformats-officedocument.presentationml.notesSlide+xml"/>
  <Override PartName="/ppt/notesSlides/notesSlide857.xml" ContentType="application/vnd.openxmlformats-officedocument.presentationml.notesSlide+xml"/>
  <Override PartName="/ppt/notesSlides/notesSlide858.xml" ContentType="application/vnd.openxmlformats-officedocument.presentationml.notesSlide+xml"/>
  <Override PartName="/ppt/notesSlides/notesSlide859.xml" ContentType="application/vnd.openxmlformats-officedocument.presentationml.notesSlide+xml"/>
  <Override PartName="/ppt/notesSlides/notesSlide860.xml" ContentType="application/vnd.openxmlformats-officedocument.presentationml.notesSlide+xml"/>
  <Override PartName="/ppt/notesSlides/notesSlide861.xml" ContentType="application/vnd.openxmlformats-officedocument.presentationml.notesSlide+xml"/>
  <Override PartName="/ppt/notesSlides/notesSlide862.xml" ContentType="application/vnd.openxmlformats-officedocument.presentationml.notesSlide+xml"/>
  <Override PartName="/ppt/notesSlides/notesSlide863.xml" ContentType="application/vnd.openxmlformats-officedocument.presentationml.notesSlide+xml"/>
  <Override PartName="/ppt/notesSlides/notesSlide864.xml" ContentType="application/vnd.openxmlformats-officedocument.presentationml.notesSlide+xml"/>
  <Override PartName="/ppt/notesSlides/notesSlide865.xml" ContentType="application/vnd.openxmlformats-officedocument.presentationml.notesSlide+xml"/>
  <Override PartName="/ppt/notesSlides/notesSlide866.xml" ContentType="application/vnd.openxmlformats-officedocument.presentationml.notesSlide+xml"/>
  <Override PartName="/ppt/notesSlides/notesSlide867.xml" ContentType="application/vnd.openxmlformats-officedocument.presentationml.notesSlide+xml"/>
  <Override PartName="/ppt/notesSlides/notesSlide868.xml" ContentType="application/vnd.openxmlformats-officedocument.presentationml.notesSlide+xml"/>
  <Override PartName="/ppt/notesSlides/notesSlide869.xml" ContentType="application/vnd.openxmlformats-officedocument.presentationml.notesSlide+xml"/>
  <Override PartName="/ppt/notesSlides/notesSlide870.xml" ContentType="application/vnd.openxmlformats-officedocument.presentationml.notesSlide+xml"/>
  <Override PartName="/ppt/notesSlides/notesSlide871.xml" ContentType="application/vnd.openxmlformats-officedocument.presentationml.notesSlide+xml"/>
  <Override PartName="/ppt/notesSlides/notesSlide872.xml" ContentType="application/vnd.openxmlformats-officedocument.presentationml.notesSlide+xml"/>
  <Override PartName="/ppt/notesSlides/notesSlide873.xml" ContentType="application/vnd.openxmlformats-officedocument.presentationml.notesSlide+xml"/>
  <Override PartName="/ppt/notesSlides/notesSlide874.xml" ContentType="application/vnd.openxmlformats-officedocument.presentationml.notesSlide+xml"/>
  <Override PartName="/ppt/notesSlides/notesSlide875.xml" ContentType="application/vnd.openxmlformats-officedocument.presentationml.notesSlide+xml"/>
  <Override PartName="/ppt/notesSlides/notesSlide876.xml" ContentType="application/vnd.openxmlformats-officedocument.presentationml.notesSlide+xml"/>
  <Override PartName="/ppt/notesSlides/notesSlide877.xml" ContentType="application/vnd.openxmlformats-officedocument.presentationml.notesSlide+xml"/>
  <Override PartName="/ppt/notesSlides/notesSlide878.xml" ContentType="application/vnd.openxmlformats-officedocument.presentationml.notesSlide+xml"/>
  <Override PartName="/ppt/notesSlides/notesSlide879.xml" ContentType="application/vnd.openxmlformats-officedocument.presentationml.notesSlide+xml"/>
  <Override PartName="/ppt/notesSlides/notesSlide880.xml" ContentType="application/vnd.openxmlformats-officedocument.presentationml.notesSlide+xml"/>
  <Override PartName="/ppt/notesSlides/notesSlide881.xml" ContentType="application/vnd.openxmlformats-officedocument.presentationml.notesSlide+xml"/>
  <Override PartName="/ppt/notesSlides/notesSlide882.xml" ContentType="application/vnd.openxmlformats-officedocument.presentationml.notesSlide+xml"/>
  <Override PartName="/ppt/notesSlides/notesSlide883.xml" ContentType="application/vnd.openxmlformats-officedocument.presentationml.notesSlide+xml"/>
  <Override PartName="/ppt/notesSlides/notesSlide884.xml" ContentType="application/vnd.openxmlformats-officedocument.presentationml.notesSlide+xml"/>
  <Override PartName="/ppt/notesSlides/notesSlide885.xml" ContentType="application/vnd.openxmlformats-officedocument.presentationml.notesSlide+xml"/>
  <Override PartName="/ppt/notesSlides/notesSlide886.xml" ContentType="application/vnd.openxmlformats-officedocument.presentationml.notesSlide+xml"/>
  <Override PartName="/ppt/notesSlides/notesSlide887.xml" ContentType="application/vnd.openxmlformats-officedocument.presentationml.notesSlide+xml"/>
  <Override PartName="/ppt/notesSlides/notesSlide888.xml" ContentType="application/vnd.openxmlformats-officedocument.presentationml.notesSlide+xml"/>
  <Override PartName="/ppt/notesSlides/notesSlide889.xml" ContentType="application/vnd.openxmlformats-officedocument.presentationml.notesSlide+xml"/>
  <Override PartName="/ppt/notesSlides/notesSlide890.xml" ContentType="application/vnd.openxmlformats-officedocument.presentationml.notesSlide+xml"/>
  <Override PartName="/ppt/notesSlides/notesSlide891.xml" ContentType="application/vnd.openxmlformats-officedocument.presentationml.notesSlide+xml"/>
  <Override PartName="/ppt/notesSlides/notesSlide892.xml" ContentType="application/vnd.openxmlformats-officedocument.presentationml.notesSlide+xml"/>
  <Override PartName="/ppt/notesSlides/notesSlide893.xml" ContentType="application/vnd.openxmlformats-officedocument.presentationml.notesSlide+xml"/>
  <Override PartName="/ppt/notesSlides/notesSlide894.xml" ContentType="application/vnd.openxmlformats-officedocument.presentationml.notesSlide+xml"/>
  <Override PartName="/ppt/notesSlides/notesSlide895.xml" ContentType="application/vnd.openxmlformats-officedocument.presentationml.notesSlide+xml"/>
  <Override PartName="/ppt/notesSlides/notesSlide896.xml" ContentType="application/vnd.openxmlformats-officedocument.presentationml.notesSlide+xml"/>
  <Override PartName="/ppt/notesSlides/notesSlide897.xml" ContentType="application/vnd.openxmlformats-officedocument.presentationml.notesSlide+xml"/>
  <Override PartName="/ppt/notesSlides/notesSlide898.xml" ContentType="application/vnd.openxmlformats-officedocument.presentationml.notesSlide+xml"/>
  <Override PartName="/ppt/notesSlides/notesSlide899.xml" ContentType="application/vnd.openxmlformats-officedocument.presentationml.notesSlide+xml"/>
  <Override PartName="/ppt/notesSlides/notesSlide900.xml" ContentType="application/vnd.openxmlformats-officedocument.presentationml.notesSlide+xml"/>
  <Override PartName="/ppt/notesSlides/notesSlide901.xml" ContentType="application/vnd.openxmlformats-officedocument.presentationml.notesSlide+xml"/>
  <Override PartName="/ppt/notesSlides/notesSlide902.xml" ContentType="application/vnd.openxmlformats-officedocument.presentationml.notesSlide+xml"/>
  <Override PartName="/ppt/notesSlides/notesSlide903.xml" ContentType="application/vnd.openxmlformats-officedocument.presentationml.notesSlide+xml"/>
  <Override PartName="/ppt/notesSlides/notesSlide904.xml" ContentType="application/vnd.openxmlformats-officedocument.presentationml.notesSlide+xml"/>
  <Override PartName="/ppt/notesSlides/notesSlide905.xml" ContentType="application/vnd.openxmlformats-officedocument.presentationml.notesSlide+xml"/>
  <Override PartName="/ppt/notesSlides/notesSlide906.xml" ContentType="application/vnd.openxmlformats-officedocument.presentationml.notesSlide+xml"/>
  <Override PartName="/ppt/notesSlides/notesSlide907.xml" ContentType="application/vnd.openxmlformats-officedocument.presentationml.notesSlide+xml"/>
  <Override PartName="/ppt/notesSlides/notesSlide908.xml" ContentType="application/vnd.openxmlformats-officedocument.presentationml.notesSlide+xml"/>
  <Override PartName="/ppt/notesSlides/notesSlide909.xml" ContentType="application/vnd.openxmlformats-officedocument.presentationml.notesSlide+xml"/>
  <Override PartName="/ppt/notesSlides/notesSlide910.xml" ContentType="application/vnd.openxmlformats-officedocument.presentationml.notesSlide+xml"/>
  <Override PartName="/ppt/notesSlides/notesSlide911.xml" ContentType="application/vnd.openxmlformats-officedocument.presentationml.notesSlide+xml"/>
  <Override PartName="/ppt/notesSlides/notesSlide912.xml" ContentType="application/vnd.openxmlformats-officedocument.presentationml.notesSlide+xml"/>
  <Override PartName="/ppt/notesSlides/notesSlide913.xml" ContentType="application/vnd.openxmlformats-officedocument.presentationml.notesSlide+xml"/>
  <Override PartName="/ppt/notesSlides/notesSlide914.xml" ContentType="application/vnd.openxmlformats-officedocument.presentationml.notesSlide+xml"/>
  <Override PartName="/ppt/notesSlides/notesSlide915.xml" ContentType="application/vnd.openxmlformats-officedocument.presentationml.notesSlide+xml"/>
  <Override PartName="/ppt/notesSlides/notesSlide916.xml" ContentType="application/vnd.openxmlformats-officedocument.presentationml.notesSlide+xml"/>
  <Override PartName="/ppt/notesSlides/notesSlide917.xml" ContentType="application/vnd.openxmlformats-officedocument.presentationml.notesSlide+xml"/>
  <Override PartName="/ppt/notesSlides/notesSlide918.xml" ContentType="application/vnd.openxmlformats-officedocument.presentationml.notesSlide+xml"/>
  <Override PartName="/ppt/notesSlides/notesSlide919.xml" ContentType="application/vnd.openxmlformats-officedocument.presentationml.notesSlide+xml"/>
  <Override PartName="/ppt/notesSlides/notesSlide920.xml" ContentType="application/vnd.openxmlformats-officedocument.presentationml.notesSlide+xml"/>
  <Override PartName="/ppt/notesSlides/notesSlide921.xml" ContentType="application/vnd.openxmlformats-officedocument.presentationml.notesSlide+xml"/>
  <Override PartName="/ppt/notesSlides/notesSlide922.xml" ContentType="application/vnd.openxmlformats-officedocument.presentationml.notesSlide+xml"/>
  <Override PartName="/ppt/notesSlides/notesSlide923.xml" ContentType="application/vnd.openxmlformats-officedocument.presentationml.notesSlide+xml"/>
  <Override PartName="/ppt/notesSlides/notesSlide924.xml" ContentType="application/vnd.openxmlformats-officedocument.presentationml.notesSlide+xml"/>
  <Override PartName="/ppt/notesSlides/notesSlide925.xml" ContentType="application/vnd.openxmlformats-officedocument.presentationml.notesSlide+xml"/>
  <Override PartName="/ppt/notesSlides/notesSlide926.xml" ContentType="application/vnd.openxmlformats-officedocument.presentationml.notesSlide+xml"/>
  <Override PartName="/ppt/notesSlides/notesSlide927.xml" ContentType="application/vnd.openxmlformats-officedocument.presentationml.notesSlide+xml"/>
  <Override PartName="/ppt/notesSlides/notesSlide928.xml" ContentType="application/vnd.openxmlformats-officedocument.presentationml.notesSlide+xml"/>
  <Override PartName="/ppt/notesSlides/notesSlide929.xml" ContentType="application/vnd.openxmlformats-officedocument.presentationml.notesSlide+xml"/>
  <Override PartName="/ppt/notesSlides/notesSlide930.xml" ContentType="application/vnd.openxmlformats-officedocument.presentationml.notesSlide+xml"/>
  <Override PartName="/ppt/notesSlides/notesSlide931.xml" ContentType="application/vnd.openxmlformats-officedocument.presentationml.notesSlide+xml"/>
  <Override PartName="/ppt/notesSlides/notesSlide932.xml" ContentType="application/vnd.openxmlformats-officedocument.presentationml.notesSlide+xml"/>
  <Override PartName="/ppt/notesSlides/notesSlide933.xml" ContentType="application/vnd.openxmlformats-officedocument.presentationml.notesSlide+xml"/>
  <Override PartName="/ppt/notesSlides/notesSlide934.xml" ContentType="application/vnd.openxmlformats-officedocument.presentationml.notesSlide+xml"/>
  <Override PartName="/ppt/notesSlides/notesSlide935.xml" ContentType="application/vnd.openxmlformats-officedocument.presentationml.notesSlide+xml"/>
  <Override PartName="/ppt/notesSlides/notesSlide936.xml" ContentType="application/vnd.openxmlformats-officedocument.presentationml.notesSlide+xml"/>
  <Override PartName="/ppt/notesSlides/notesSlide937.xml" ContentType="application/vnd.openxmlformats-officedocument.presentationml.notesSlide+xml"/>
  <Override PartName="/ppt/notesSlides/notesSlide938.xml" ContentType="application/vnd.openxmlformats-officedocument.presentationml.notesSlide+xml"/>
  <Override PartName="/ppt/notesSlides/notesSlide939.xml" ContentType="application/vnd.openxmlformats-officedocument.presentationml.notesSlide+xml"/>
  <Override PartName="/ppt/notesSlides/notesSlide940.xml" ContentType="application/vnd.openxmlformats-officedocument.presentationml.notesSlide+xml"/>
  <Override PartName="/ppt/notesSlides/notesSlide941.xml" ContentType="application/vnd.openxmlformats-officedocument.presentationml.notesSlide+xml"/>
  <Override PartName="/ppt/notesSlides/notesSlide942.xml" ContentType="application/vnd.openxmlformats-officedocument.presentationml.notesSlide+xml"/>
  <Override PartName="/ppt/notesSlides/notesSlide943.xml" ContentType="application/vnd.openxmlformats-officedocument.presentationml.notesSlide+xml"/>
  <Override PartName="/ppt/notesSlides/notesSlide944.xml" ContentType="application/vnd.openxmlformats-officedocument.presentationml.notesSlide+xml"/>
  <Override PartName="/ppt/notesSlides/notesSlide945.xml" ContentType="application/vnd.openxmlformats-officedocument.presentationml.notesSlide+xml"/>
  <Override PartName="/ppt/notesSlides/notesSlide946.xml" ContentType="application/vnd.openxmlformats-officedocument.presentationml.notesSlide+xml"/>
  <Override PartName="/ppt/notesSlides/notesSlide947.xml" ContentType="application/vnd.openxmlformats-officedocument.presentationml.notesSlide+xml"/>
  <Override PartName="/ppt/notesSlides/notesSlide948.xml" ContentType="application/vnd.openxmlformats-officedocument.presentationml.notesSlide+xml"/>
  <Override PartName="/ppt/notesSlides/notesSlide949.xml" ContentType="application/vnd.openxmlformats-officedocument.presentationml.notesSlide+xml"/>
  <Override PartName="/ppt/notesSlides/notesSlide950.xml" ContentType="application/vnd.openxmlformats-officedocument.presentationml.notesSlide+xml"/>
  <Override PartName="/ppt/notesSlides/notesSlide951.xml" ContentType="application/vnd.openxmlformats-officedocument.presentationml.notesSlide+xml"/>
  <Override PartName="/ppt/notesSlides/notesSlide952.xml" ContentType="application/vnd.openxmlformats-officedocument.presentationml.notesSlide+xml"/>
  <Override PartName="/ppt/notesSlides/notesSlide953.xml" ContentType="application/vnd.openxmlformats-officedocument.presentationml.notesSlide+xml"/>
  <Override PartName="/ppt/notesSlides/notesSlide954.xml" ContentType="application/vnd.openxmlformats-officedocument.presentationml.notesSlide+xml"/>
  <Override PartName="/ppt/notesSlides/notesSlide955.xml" ContentType="application/vnd.openxmlformats-officedocument.presentationml.notesSlide+xml"/>
  <Override PartName="/ppt/notesSlides/notesSlide956.xml" ContentType="application/vnd.openxmlformats-officedocument.presentationml.notesSlide+xml"/>
  <Override PartName="/ppt/notesSlides/notesSlide957.xml" ContentType="application/vnd.openxmlformats-officedocument.presentationml.notesSlide+xml"/>
  <Override PartName="/ppt/notesSlides/notesSlide958.xml" ContentType="application/vnd.openxmlformats-officedocument.presentationml.notesSlide+xml"/>
  <Override PartName="/ppt/notesSlides/notesSlide959.xml" ContentType="application/vnd.openxmlformats-officedocument.presentationml.notesSlide+xml"/>
  <Override PartName="/ppt/notesSlides/notesSlide960.xml" ContentType="application/vnd.openxmlformats-officedocument.presentationml.notesSlide+xml"/>
  <Override PartName="/ppt/notesSlides/notesSlide961.xml" ContentType="application/vnd.openxmlformats-officedocument.presentationml.notesSlide+xml"/>
  <Override PartName="/ppt/notesSlides/notesSlide962.xml" ContentType="application/vnd.openxmlformats-officedocument.presentationml.notesSlide+xml"/>
  <Override PartName="/ppt/notesSlides/notesSlide963.xml" ContentType="application/vnd.openxmlformats-officedocument.presentationml.notesSlide+xml"/>
  <Override PartName="/ppt/notesSlides/notesSlide964.xml" ContentType="application/vnd.openxmlformats-officedocument.presentationml.notesSlide+xml"/>
  <Override PartName="/ppt/notesSlides/notesSlide965.xml" ContentType="application/vnd.openxmlformats-officedocument.presentationml.notesSlide+xml"/>
  <Override PartName="/ppt/notesSlides/notesSlide966.xml" ContentType="application/vnd.openxmlformats-officedocument.presentationml.notesSlide+xml"/>
  <Override PartName="/ppt/notesSlides/notesSlide967.xml" ContentType="application/vnd.openxmlformats-officedocument.presentationml.notesSlide+xml"/>
  <Override PartName="/ppt/notesSlides/notesSlide968.xml" ContentType="application/vnd.openxmlformats-officedocument.presentationml.notesSlide+xml"/>
  <Override PartName="/ppt/notesSlides/notesSlide969.xml" ContentType="application/vnd.openxmlformats-officedocument.presentationml.notesSlide+xml"/>
  <Override PartName="/ppt/notesSlides/notesSlide970.xml" ContentType="application/vnd.openxmlformats-officedocument.presentationml.notesSlide+xml"/>
  <Override PartName="/ppt/notesSlides/notesSlide971.xml" ContentType="application/vnd.openxmlformats-officedocument.presentationml.notesSlide+xml"/>
  <Override PartName="/ppt/notesSlides/notesSlide972.xml" ContentType="application/vnd.openxmlformats-officedocument.presentationml.notesSlide+xml"/>
  <Override PartName="/ppt/notesSlides/notesSlide973.xml" ContentType="application/vnd.openxmlformats-officedocument.presentationml.notesSlide+xml"/>
  <Override PartName="/ppt/notesSlides/notesSlide974.xml" ContentType="application/vnd.openxmlformats-officedocument.presentationml.notesSlide+xml"/>
  <Override PartName="/ppt/notesSlides/notesSlide975.xml" ContentType="application/vnd.openxmlformats-officedocument.presentationml.notesSlide+xml"/>
  <Override PartName="/ppt/notesSlides/notesSlide976.xml" ContentType="application/vnd.openxmlformats-officedocument.presentationml.notesSlide+xml"/>
  <Override PartName="/ppt/notesSlides/notesSlide977.xml" ContentType="application/vnd.openxmlformats-officedocument.presentationml.notesSlide+xml"/>
  <Override PartName="/ppt/notesSlides/notesSlide978.xml" ContentType="application/vnd.openxmlformats-officedocument.presentationml.notesSlide+xml"/>
  <Override PartName="/ppt/notesSlides/notesSlide979.xml" ContentType="application/vnd.openxmlformats-officedocument.presentationml.notesSlide+xml"/>
  <Override PartName="/ppt/notesSlides/notesSlide980.xml" ContentType="application/vnd.openxmlformats-officedocument.presentationml.notesSlide+xml"/>
  <Override PartName="/ppt/notesSlides/notesSlide981.xml" ContentType="application/vnd.openxmlformats-officedocument.presentationml.notesSlide+xml"/>
  <Override PartName="/ppt/notesSlides/notesSlide982.xml" ContentType="application/vnd.openxmlformats-officedocument.presentationml.notesSlide+xml"/>
  <Override PartName="/ppt/notesSlides/notesSlide983.xml" ContentType="application/vnd.openxmlformats-officedocument.presentationml.notesSlide+xml"/>
  <Override PartName="/ppt/notesSlides/notesSlide984.xml" ContentType="application/vnd.openxmlformats-officedocument.presentationml.notesSlide+xml"/>
  <Override PartName="/ppt/notesSlides/notesSlide985.xml" ContentType="application/vnd.openxmlformats-officedocument.presentationml.notesSlide+xml"/>
  <Override PartName="/ppt/notesSlides/notesSlide986.xml" ContentType="application/vnd.openxmlformats-officedocument.presentationml.notesSlide+xml"/>
  <Override PartName="/ppt/notesSlides/notesSlide987.xml" ContentType="application/vnd.openxmlformats-officedocument.presentationml.notesSlide+xml"/>
  <Override PartName="/ppt/notesSlides/notesSlide988.xml" ContentType="application/vnd.openxmlformats-officedocument.presentationml.notesSlide+xml"/>
  <Override PartName="/ppt/notesSlides/notesSlide989.xml" ContentType="application/vnd.openxmlformats-officedocument.presentationml.notesSlide+xml"/>
  <Override PartName="/ppt/notesSlides/notesSlide990.xml" ContentType="application/vnd.openxmlformats-officedocument.presentationml.notesSlide+xml"/>
  <Override PartName="/ppt/notesSlides/notesSlide991.xml" ContentType="application/vnd.openxmlformats-officedocument.presentationml.notesSlide+xml"/>
  <Override PartName="/ppt/notesSlides/notesSlide992.xml" ContentType="application/vnd.openxmlformats-officedocument.presentationml.notesSlide+xml"/>
  <Override PartName="/ppt/notesSlides/notesSlide993.xml" ContentType="application/vnd.openxmlformats-officedocument.presentationml.notesSlide+xml"/>
  <Override PartName="/ppt/notesSlides/notesSlide994.xml" ContentType="application/vnd.openxmlformats-officedocument.presentationml.notesSlide+xml"/>
  <Override PartName="/ppt/notesSlides/notesSlide995.xml" ContentType="application/vnd.openxmlformats-officedocument.presentationml.notesSlide+xml"/>
  <Override PartName="/ppt/notesSlides/notesSlide996.xml" ContentType="application/vnd.openxmlformats-officedocument.presentationml.notesSlide+xml"/>
  <Override PartName="/ppt/notesSlides/notesSlide997.xml" ContentType="application/vnd.openxmlformats-officedocument.presentationml.notesSlide+xml"/>
  <Override PartName="/ppt/notesSlides/notesSlide998.xml" ContentType="application/vnd.openxmlformats-officedocument.presentationml.notesSlide+xml"/>
  <Override PartName="/ppt/notesSlides/notesSlide999.xml" ContentType="application/vnd.openxmlformats-officedocument.presentationml.notesSlide+xml"/>
  <Override PartName="/ppt/notesSlides/notesSlide1000.xml" ContentType="application/vnd.openxmlformats-officedocument.presentationml.notesSlide+xml"/>
  <Override PartName="/ppt/notesSlides/notesSlide1001.xml" ContentType="application/vnd.openxmlformats-officedocument.presentationml.notesSlide+xml"/>
  <Override PartName="/ppt/notesSlides/notesSlide1002.xml" ContentType="application/vnd.openxmlformats-officedocument.presentationml.notesSlide+xml"/>
  <Override PartName="/ppt/notesSlides/notesSlide1003.xml" ContentType="application/vnd.openxmlformats-officedocument.presentationml.notesSlide+xml"/>
  <Override PartName="/ppt/notesSlides/notesSlide1004.xml" ContentType="application/vnd.openxmlformats-officedocument.presentationml.notesSlide+xml"/>
  <Override PartName="/ppt/notesSlides/notesSlide1005.xml" ContentType="application/vnd.openxmlformats-officedocument.presentationml.notesSlide+xml"/>
  <Override PartName="/ppt/notesSlides/notesSlide1006.xml" ContentType="application/vnd.openxmlformats-officedocument.presentationml.notesSlide+xml"/>
  <Override PartName="/ppt/notesSlides/notesSlide1007.xml" ContentType="application/vnd.openxmlformats-officedocument.presentationml.notesSlide+xml"/>
  <Override PartName="/ppt/notesSlides/notesSlide1008.xml" ContentType="application/vnd.openxmlformats-officedocument.presentationml.notesSlide+xml"/>
  <Override PartName="/ppt/notesSlides/notesSlide1009.xml" ContentType="application/vnd.openxmlformats-officedocument.presentationml.notesSlide+xml"/>
  <Override PartName="/ppt/notesSlides/notesSlide1010.xml" ContentType="application/vnd.openxmlformats-officedocument.presentationml.notesSlide+xml"/>
  <Override PartName="/ppt/notesSlides/notesSlide1011.xml" ContentType="application/vnd.openxmlformats-officedocument.presentationml.notesSlide+xml"/>
  <Override PartName="/ppt/notesSlides/notesSlide1012.xml" ContentType="application/vnd.openxmlformats-officedocument.presentationml.notesSlide+xml"/>
  <Override PartName="/ppt/notesSlides/notesSlide1013.xml" ContentType="application/vnd.openxmlformats-officedocument.presentationml.notesSlide+xml"/>
  <Override PartName="/ppt/notesSlides/notesSlide1014.xml" ContentType="application/vnd.openxmlformats-officedocument.presentationml.notesSlide+xml"/>
  <Override PartName="/ppt/notesSlides/notesSlide1015.xml" ContentType="application/vnd.openxmlformats-officedocument.presentationml.notesSlide+xml"/>
  <Override PartName="/ppt/notesSlides/notesSlide1016.xml" ContentType="application/vnd.openxmlformats-officedocument.presentationml.notesSlide+xml"/>
  <Override PartName="/ppt/notesSlides/notesSlide1017.xml" ContentType="application/vnd.openxmlformats-officedocument.presentationml.notesSlide+xml"/>
  <Override PartName="/ppt/notesSlides/notesSlide1018.xml" ContentType="application/vnd.openxmlformats-officedocument.presentationml.notesSlide+xml"/>
  <Override PartName="/ppt/notesSlides/notesSlide1019.xml" ContentType="application/vnd.openxmlformats-officedocument.presentationml.notesSlide+xml"/>
  <Override PartName="/ppt/notesSlides/notesSlide1020.xml" ContentType="application/vnd.openxmlformats-officedocument.presentationml.notesSlide+xml"/>
  <Override PartName="/ppt/notesSlides/notesSlide1021.xml" ContentType="application/vnd.openxmlformats-officedocument.presentationml.notesSlide+xml"/>
  <Override PartName="/ppt/notesSlides/notesSlide1022.xml" ContentType="application/vnd.openxmlformats-officedocument.presentationml.notesSlide+xml"/>
  <Override PartName="/ppt/notesSlides/notesSlide1023.xml" ContentType="application/vnd.openxmlformats-officedocument.presentationml.notesSlide+xml"/>
  <Override PartName="/ppt/notesSlides/notesSlide1024.xml" ContentType="application/vnd.openxmlformats-officedocument.presentationml.notesSlide+xml"/>
  <Override PartName="/ppt/notesSlides/notesSlide1025.xml" ContentType="application/vnd.openxmlformats-officedocument.presentationml.notesSlide+xml"/>
  <Override PartName="/ppt/notesSlides/notesSlide1026.xml" ContentType="application/vnd.openxmlformats-officedocument.presentationml.notesSlide+xml"/>
  <Override PartName="/ppt/notesSlides/notesSlide1027.xml" ContentType="application/vnd.openxmlformats-officedocument.presentationml.notesSlide+xml"/>
  <Override PartName="/ppt/notesSlides/notesSlide1028.xml" ContentType="application/vnd.openxmlformats-officedocument.presentationml.notesSlide+xml"/>
  <Override PartName="/ppt/notesSlides/notesSlide1029.xml" ContentType="application/vnd.openxmlformats-officedocument.presentationml.notesSlide+xml"/>
  <Override PartName="/ppt/notesSlides/notesSlide1030.xml" ContentType="application/vnd.openxmlformats-officedocument.presentationml.notesSlide+xml"/>
  <Override PartName="/ppt/notesSlides/notesSlide1031.xml" ContentType="application/vnd.openxmlformats-officedocument.presentationml.notesSlide+xml"/>
  <Override PartName="/ppt/notesSlides/notesSlide1032.xml" ContentType="application/vnd.openxmlformats-officedocument.presentationml.notesSlide+xml"/>
  <Override PartName="/ppt/notesSlides/notesSlide1033.xml" ContentType="application/vnd.openxmlformats-officedocument.presentationml.notesSlide+xml"/>
  <Override PartName="/ppt/notesSlides/notesSlide1034.xml" ContentType="application/vnd.openxmlformats-officedocument.presentationml.notesSlide+xml"/>
  <Override PartName="/ppt/notesSlides/notesSlide1035.xml" ContentType="application/vnd.openxmlformats-officedocument.presentationml.notesSlide+xml"/>
  <Override PartName="/ppt/notesSlides/notesSlide1036.xml" ContentType="application/vnd.openxmlformats-officedocument.presentationml.notesSlide+xml"/>
  <Override PartName="/ppt/notesSlides/notesSlide1037.xml" ContentType="application/vnd.openxmlformats-officedocument.presentationml.notesSlide+xml"/>
  <Override PartName="/ppt/notesSlides/notesSlide1038.xml" ContentType="application/vnd.openxmlformats-officedocument.presentationml.notesSlide+xml"/>
  <Override PartName="/ppt/notesSlides/notesSlide1039.xml" ContentType="application/vnd.openxmlformats-officedocument.presentationml.notesSlide+xml"/>
  <Override PartName="/ppt/notesSlides/notesSlide1040.xml" ContentType="application/vnd.openxmlformats-officedocument.presentationml.notesSlide+xml"/>
  <Override PartName="/ppt/notesSlides/notesSlide1041.xml" ContentType="application/vnd.openxmlformats-officedocument.presentationml.notesSlide+xml"/>
  <Override PartName="/ppt/notesSlides/notesSlide1042.xml" ContentType="application/vnd.openxmlformats-officedocument.presentationml.notesSlide+xml"/>
  <Override PartName="/ppt/notesSlides/notesSlide1043.xml" ContentType="application/vnd.openxmlformats-officedocument.presentationml.notesSlide+xml"/>
  <Override PartName="/ppt/notesSlides/notesSlide1044.xml" ContentType="application/vnd.openxmlformats-officedocument.presentationml.notesSlide+xml"/>
  <Override PartName="/ppt/notesSlides/notesSlide1045.xml" ContentType="application/vnd.openxmlformats-officedocument.presentationml.notesSlide+xml"/>
  <Override PartName="/ppt/notesSlides/notesSlide1046.xml" ContentType="application/vnd.openxmlformats-officedocument.presentationml.notesSlide+xml"/>
  <Override PartName="/ppt/notesSlides/notesSlide1047.xml" ContentType="application/vnd.openxmlformats-officedocument.presentationml.notesSlide+xml"/>
  <Override PartName="/ppt/notesSlides/notesSlide1048.xml" ContentType="application/vnd.openxmlformats-officedocument.presentationml.notesSlide+xml"/>
  <Override PartName="/ppt/notesSlides/notesSlide1049.xml" ContentType="application/vnd.openxmlformats-officedocument.presentationml.notesSlide+xml"/>
  <Override PartName="/ppt/notesSlides/notesSlide1050.xml" ContentType="application/vnd.openxmlformats-officedocument.presentationml.notesSlide+xml"/>
  <Override PartName="/ppt/notesSlides/notesSlide1051.xml" ContentType="application/vnd.openxmlformats-officedocument.presentationml.notesSlide+xml"/>
  <Override PartName="/ppt/notesSlides/notesSlide1052.xml" ContentType="application/vnd.openxmlformats-officedocument.presentationml.notesSlide+xml"/>
  <Override PartName="/ppt/notesSlides/notesSlide1053.xml" ContentType="application/vnd.openxmlformats-officedocument.presentationml.notesSlide+xml"/>
  <Override PartName="/ppt/notesSlides/notesSlide1054.xml" ContentType="application/vnd.openxmlformats-officedocument.presentationml.notesSlide+xml"/>
  <Override PartName="/ppt/notesSlides/notesSlide1055.xml" ContentType="application/vnd.openxmlformats-officedocument.presentationml.notesSlide+xml"/>
  <Override PartName="/ppt/notesSlides/notesSlide1056.xml" ContentType="application/vnd.openxmlformats-officedocument.presentationml.notesSlide+xml"/>
  <Override PartName="/ppt/notesSlides/notesSlide1057.xml" ContentType="application/vnd.openxmlformats-officedocument.presentationml.notesSlide+xml"/>
  <Override PartName="/ppt/notesSlides/notesSlide1058.xml" ContentType="application/vnd.openxmlformats-officedocument.presentationml.notesSlide+xml"/>
  <Override PartName="/ppt/notesSlides/notesSlide1059.xml" ContentType="application/vnd.openxmlformats-officedocument.presentationml.notesSlide+xml"/>
  <Override PartName="/ppt/notesSlides/notesSlide1060.xml" ContentType="application/vnd.openxmlformats-officedocument.presentationml.notesSlide+xml"/>
  <Override PartName="/ppt/notesSlides/notesSlide1061.xml" ContentType="application/vnd.openxmlformats-officedocument.presentationml.notesSlide+xml"/>
  <Override PartName="/ppt/notesSlides/notesSlide1062.xml" ContentType="application/vnd.openxmlformats-officedocument.presentationml.notesSlide+xml"/>
  <Override PartName="/ppt/notesSlides/notesSlide1063.xml" ContentType="application/vnd.openxmlformats-officedocument.presentationml.notesSlide+xml"/>
  <Override PartName="/ppt/notesSlides/notesSlide1064.xml" ContentType="application/vnd.openxmlformats-officedocument.presentationml.notesSlide+xml"/>
  <Override PartName="/ppt/notesSlides/notesSlide1065.xml" ContentType="application/vnd.openxmlformats-officedocument.presentationml.notesSlide+xml"/>
  <Override PartName="/ppt/notesSlides/notesSlide1066.xml" ContentType="application/vnd.openxmlformats-officedocument.presentationml.notesSlide+xml"/>
  <Override PartName="/ppt/notesSlides/notesSlide1067.xml" ContentType="application/vnd.openxmlformats-officedocument.presentationml.notesSlide+xml"/>
  <Override PartName="/ppt/notesSlides/notesSlide1068.xml" ContentType="application/vnd.openxmlformats-officedocument.presentationml.notesSlide+xml"/>
  <Override PartName="/ppt/notesSlides/notesSlide1069.xml" ContentType="application/vnd.openxmlformats-officedocument.presentationml.notesSlide+xml"/>
  <Override PartName="/ppt/notesSlides/notesSlide1070.xml" ContentType="application/vnd.openxmlformats-officedocument.presentationml.notesSlide+xml"/>
  <Override PartName="/ppt/notesSlides/notesSlide1071.xml" ContentType="application/vnd.openxmlformats-officedocument.presentationml.notesSlide+xml"/>
  <Override PartName="/ppt/notesSlides/notesSlide10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674" r:id="rId2"/>
    <p:sldMasterId id="2147483678" r:id="rId3"/>
    <p:sldMasterId id="2147483684" r:id="rId4"/>
    <p:sldMasterId id="2147483686" r:id="rId5"/>
    <p:sldMasterId id="2147483688" r:id="rId6"/>
    <p:sldMasterId id="2147483680" r:id="rId7"/>
    <p:sldMasterId id="2147483682" r:id="rId8"/>
  </p:sldMasterIdLst>
  <p:notesMasterIdLst>
    <p:notesMasterId r:id="rId1083"/>
  </p:notesMasterIdLst>
  <p:sldIdLst>
    <p:sldId id="689" r:id="rId9"/>
    <p:sldId id="2495" r:id="rId10"/>
    <p:sldId id="2496" r:id="rId11"/>
    <p:sldId id="2497" r:id="rId12"/>
    <p:sldId id="2498" r:id="rId13"/>
    <p:sldId id="2499" r:id="rId14"/>
    <p:sldId id="2500" r:id="rId15"/>
    <p:sldId id="2501" r:id="rId16"/>
    <p:sldId id="2502" r:id="rId17"/>
    <p:sldId id="2503" r:id="rId18"/>
    <p:sldId id="2504" r:id="rId19"/>
    <p:sldId id="2505" r:id="rId20"/>
    <p:sldId id="2506" r:id="rId21"/>
    <p:sldId id="2507" r:id="rId22"/>
    <p:sldId id="2508" r:id="rId23"/>
    <p:sldId id="2509" r:id="rId24"/>
    <p:sldId id="2510" r:id="rId25"/>
    <p:sldId id="2511" r:id="rId26"/>
    <p:sldId id="2512" r:id="rId27"/>
    <p:sldId id="2513" r:id="rId28"/>
    <p:sldId id="2514" r:id="rId29"/>
    <p:sldId id="2515" r:id="rId30"/>
    <p:sldId id="2516" r:id="rId31"/>
    <p:sldId id="2517" r:id="rId32"/>
    <p:sldId id="2518" r:id="rId33"/>
    <p:sldId id="2519" r:id="rId34"/>
    <p:sldId id="2520" r:id="rId35"/>
    <p:sldId id="2521" r:id="rId36"/>
    <p:sldId id="2522" r:id="rId37"/>
    <p:sldId id="2523" r:id="rId38"/>
    <p:sldId id="2524" r:id="rId39"/>
    <p:sldId id="2525" r:id="rId40"/>
    <p:sldId id="2526" r:id="rId41"/>
    <p:sldId id="2527" r:id="rId42"/>
    <p:sldId id="2528" r:id="rId43"/>
    <p:sldId id="2529" r:id="rId44"/>
    <p:sldId id="2530" r:id="rId45"/>
    <p:sldId id="2531" r:id="rId46"/>
    <p:sldId id="2532" r:id="rId47"/>
    <p:sldId id="2533" r:id="rId48"/>
    <p:sldId id="2534" r:id="rId49"/>
    <p:sldId id="2535" r:id="rId50"/>
    <p:sldId id="2536" r:id="rId51"/>
    <p:sldId id="2537" r:id="rId52"/>
    <p:sldId id="2538" r:id="rId53"/>
    <p:sldId id="2539" r:id="rId54"/>
    <p:sldId id="2540" r:id="rId55"/>
    <p:sldId id="2541" r:id="rId56"/>
    <p:sldId id="2542" r:id="rId57"/>
    <p:sldId id="2543" r:id="rId58"/>
    <p:sldId id="2544" r:id="rId59"/>
    <p:sldId id="2545" r:id="rId60"/>
    <p:sldId id="2546" r:id="rId61"/>
    <p:sldId id="2547" r:id="rId62"/>
    <p:sldId id="2548" r:id="rId63"/>
    <p:sldId id="2549" r:id="rId64"/>
    <p:sldId id="2550" r:id="rId65"/>
    <p:sldId id="2551" r:id="rId66"/>
    <p:sldId id="2552" r:id="rId67"/>
    <p:sldId id="2553" r:id="rId68"/>
    <p:sldId id="2554" r:id="rId69"/>
    <p:sldId id="2555" r:id="rId70"/>
    <p:sldId id="2556" r:id="rId71"/>
    <p:sldId id="2557" r:id="rId72"/>
    <p:sldId id="2558" r:id="rId73"/>
    <p:sldId id="2559" r:id="rId74"/>
    <p:sldId id="2560" r:id="rId75"/>
    <p:sldId id="2561" r:id="rId76"/>
    <p:sldId id="2562" r:id="rId77"/>
    <p:sldId id="2563" r:id="rId78"/>
    <p:sldId id="2564" r:id="rId79"/>
    <p:sldId id="2565" r:id="rId80"/>
    <p:sldId id="2566" r:id="rId81"/>
    <p:sldId id="2567" r:id="rId82"/>
    <p:sldId id="2568" r:id="rId83"/>
    <p:sldId id="2569" r:id="rId84"/>
    <p:sldId id="2570" r:id="rId85"/>
    <p:sldId id="2571" r:id="rId86"/>
    <p:sldId id="2572" r:id="rId87"/>
    <p:sldId id="2573" r:id="rId88"/>
    <p:sldId id="2574" r:id="rId89"/>
    <p:sldId id="2575" r:id="rId90"/>
    <p:sldId id="2576" r:id="rId91"/>
    <p:sldId id="2577" r:id="rId92"/>
    <p:sldId id="2578" r:id="rId93"/>
    <p:sldId id="2579" r:id="rId94"/>
    <p:sldId id="2580" r:id="rId95"/>
    <p:sldId id="2581" r:id="rId96"/>
    <p:sldId id="2582" r:id="rId97"/>
    <p:sldId id="2583" r:id="rId98"/>
    <p:sldId id="2584" r:id="rId99"/>
    <p:sldId id="2585" r:id="rId100"/>
    <p:sldId id="2586" r:id="rId101"/>
    <p:sldId id="2587" r:id="rId102"/>
    <p:sldId id="2588" r:id="rId103"/>
    <p:sldId id="2589" r:id="rId104"/>
    <p:sldId id="2590" r:id="rId105"/>
    <p:sldId id="2591" r:id="rId106"/>
    <p:sldId id="2592" r:id="rId107"/>
    <p:sldId id="2593" r:id="rId108"/>
    <p:sldId id="2594" r:id="rId109"/>
    <p:sldId id="2595" r:id="rId110"/>
    <p:sldId id="2596" r:id="rId111"/>
    <p:sldId id="2597" r:id="rId112"/>
    <p:sldId id="2598" r:id="rId113"/>
    <p:sldId id="2599" r:id="rId114"/>
    <p:sldId id="2600" r:id="rId115"/>
    <p:sldId id="2601" r:id="rId116"/>
    <p:sldId id="2602" r:id="rId117"/>
    <p:sldId id="2603" r:id="rId118"/>
    <p:sldId id="2604" r:id="rId119"/>
    <p:sldId id="2605" r:id="rId120"/>
    <p:sldId id="2606" r:id="rId121"/>
    <p:sldId id="2607" r:id="rId122"/>
    <p:sldId id="2608" r:id="rId123"/>
    <p:sldId id="2609" r:id="rId124"/>
    <p:sldId id="2610" r:id="rId125"/>
    <p:sldId id="2611" r:id="rId126"/>
    <p:sldId id="2612" r:id="rId127"/>
    <p:sldId id="2613" r:id="rId128"/>
    <p:sldId id="2614" r:id="rId129"/>
    <p:sldId id="2615" r:id="rId130"/>
    <p:sldId id="2616" r:id="rId131"/>
    <p:sldId id="2617" r:id="rId132"/>
    <p:sldId id="2618" r:id="rId133"/>
    <p:sldId id="2619" r:id="rId134"/>
    <p:sldId id="2620" r:id="rId135"/>
    <p:sldId id="2621" r:id="rId136"/>
    <p:sldId id="2622" r:id="rId137"/>
    <p:sldId id="2623" r:id="rId138"/>
    <p:sldId id="2624" r:id="rId139"/>
    <p:sldId id="2625" r:id="rId140"/>
    <p:sldId id="2626" r:id="rId141"/>
    <p:sldId id="2627" r:id="rId142"/>
    <p:sldId id="2628" r:id="rId143"/>
    <p:sldId id="2629" r:id="rId144"/>
    <p:sldId id="2630" r:id="rId145"/>
    <p:sldId id="2631" r:id="rId146"/>
    <p:sldId id="2632" r:id="rId147"/>
    <p:sldId id="2633" r:id="rId148"/>
    <p:sldId id="2634" r:id="rId149"/>
    <p:sldId id="2635" r:id="rId150"/>
    <p:sldId id="2636" r:id="rId151"/>
    <p:sldId id="2637" r:id="rId152"/>
    <p:sldId id="2638" r:id="rId153"/>
    <p:sldId id="2639" r:id="rId154"/>
    <p:sldId id="2640" r:id="rId155"/>
    <p:sldId id="2641" r:id="rId156"/>
    <p:sldId id="2642" r:id="rId157"/>
    <p:sldId id="2643" r:id="rId158"/>
    <p:sldId id="2644" r:id="rId159"/>
    <p:sldId id="2645" r:id="rId160"/>
    <p:sldId id="2646" r:id="rId161"/>
    <p:sldId id="2647" r:id="rId162"/>
    <p:sldId id="2648" r:id="rId163"/>
    <p:sldId id="2649" r:id="rId164"/>
    <p:sldId id="2650" r:id="rId165"/>
    <p:sldId id="2651" r:id="rId166"/>
    <p:sldId id="2652" r:id="rId167"/>
    <p:sldId id="2653" r:id="rId168"/>
    <p:sldId id="2654" r:id="rId169"/>
    <p:sldId id="2655" r:id="rId170"/>
    <p:sldId id="2656" r:id="rId171"/>
    <p:sldId id="2657" r:id="rId172"/>
    <p:sldId id="2658" r:id="rId173"/>
    <p:sldId id="2659" r:id="rId174"/>
    <p:sldId id="2660" r:id="rId175"/>
    <p:sldId id="2661" r:id="rId176"/>
    <p:sldId id="2662" r:id="rId177"/>
    <p:sldId id="2663" r:id="rId178"/>
    <p:sldId id="2664" r:id="rId179"/>
    <p:sldId id="2665" r:id="rId180"/>
    <p:sldId id="2666" r:id="rId181"/>
    <p:sldId id="2667" r:id="rId182"/>
    <p:sldId id="2668" r:id="rId183"/>
    <p:sldId id="2669" r:id="rId184"/>
    <p:sldId id="2670" r:id="rId185"/>
    <p:sldId id="2671" r:id="rId186"/>
    <p:sldId id="2672" r:id="rId187"/>
    <p:sldId id="2673" r:id="rId188"/>
    <p:sldId id="2674" r:id="rId189"/>
    <p:sldId id="2675" r:id="rId190"/>
    <p:sldId id="2676" r:id="rId191"/>
    <p:sldId id="2677" r:id="rId192"/>
    <p:sldId id="2678" r:id="rId193"/>
    <p:sldId id="2679" r:id="rId194"/>
    <p:sldId id="2680" r:id="rId195"/>
    <p:sldId id="2681" r:id="rId196"/>
    <p:sldId id="2682" r:id="rId197"/>
    <p:sldId id="2683" r:id="rId198"/>
    <p:sldId id="2684" r:id="rId199"/>
    <p:sldId id="2685" r:id="rId200"/>
    <p:sldId id="2686" r:id="rId201"/>
    <p:sldId id="2687" r:id="rId202"/>
    <p:sldId id="2688" r:id="rId203"/>
    <p:sldId id="2689" r:id="rId204"/>
    <p:sldId id="2690" r:id="rId205"/>
    <p:sldId id="2691" r:id="rId206"/>
    <p:sldId id="2692" r:id="rId207"/>
    <p:sldId id="2693" r:id="rId208"/>
    <p:sldId id="2694" r:id="rId209"/>
    <p:sldId id="2695" r:id="rId210"/>
    <p:sldId id="2696" r:id="rId211"/>
    <p:sldId id="2697" r:id="rId212"/>
    <p:sldId id="2698" r:id="rId213"/>
    <p:sldId id="2699" r:id="rId214"/>
    <p:sldId id="2700" r:id="rId215"/>
    <p:sldId id="2701" r:id="rId216"/>
    <p:sldId id="2702" r:id="rId217"/>
    <p:sldId id="2703" r:id="rId218"/>
    <p:sldId id="2704" r:id="rId219"/>
    <p:sldId id="2705" r:id="rId220"/>
    <p:sldId id="2706" r:id="rId221"/>
    <p:sldId id="2707" r:id="rId222"/>
    <p:sldId id="2708" r:id="rId223"/>
    <p:sldId id="2709" r:id="rId224"/>
    <p:sldId id="2710" r:id="rId225"/>
    <p:sldId id="2711" r:id="rId226"/>
    <p:sldId id="2712" r:id="rId227"/>
    <p:sldId id="2713" r:id="rId228"/>
    <p:sldId id="2714" r:id="rId229"/>
    <p:sldId id="2715" r:id="rId230"/>
    <p:sldId id="2716" r:id="rId231"/>
    <p:sldId id="2717" r:id="rId232"/>
    <p:sldId id="2718" r:id="rId233"/>
    <p:sldId id="2719" r:id="rId234"/>
    <p:sldId id="2720" r:id="rId235"/>
    <p:sldId id="2721" r:id="rId236"/>
    <p:sldId id="2722" r:id="rId237"/>
    <p:sldId id="2723" r:id="rId238"/>
    <p:sldId id="2724" r:id="rId239"/>
    <p:sldId id="2725" r:id="rId240"/>
    <p:sldId id="2726" r:id="rId241"/>
    <p:sldId id="2727" r:id="rId242"/>
    <p:sldId id="2728" r:id="rId243"/>
    <p:sldId id="2729" r:id="rId244"/>
    <p:sldId id="2730" r:id="rId245"/>
    <p:sldId id="2731" r:id="rId246"/>
    <p:sldId id="2732" r:id="rId247"/>
    <p:sldId id="2733" r:id="rId248"/>
    <p:sldId id="2734" r:id="rId249"/>
    <p:sldId id="2735" r:id="rId250"/>
    <p:sldId id="2736" r:id="rId251"/>
    <p:sldId id="2737" r:id="rId252"/>
    <p:sldId id="2738" r:id="rId253"/>
    <p:sldId id="2739" r:id="rId254"/>
    <p:sldId id="2740" r:id="rId255"/>
    <p:sldId id="2741" r:id="rId256"/>
    <p:sldId id="2742" r:id="rId257"/>
    <p:sldId id="2743" r:id="rId258"/>
    <p:sldId id="2744" r:id="rId259"/>
    <p:sldId id="2745" r:id="rId260"/>
    <p:sldId id="2746" r:id="rId261"/>
    <p:sldId id="2747" r:id="rId262"/>
    <p:sldId id="2748" r:id="rId263"/>
    <p:sldId id="2749" r:id="rId264"/>
    <p:sldId id="2750" r:id="rId265"/>
    <p:sldId id="2751" r:id="rId266"/>
    <p:sldId id="2752" r:id="rId267"/>
    <p:sldId id="2753" r:id="rId268"/>
    <p:sldId id="2754" r:id="rId269"/>
    <p:sldId id="2755" r:id="rId270"/>
    <p:sldId id="2756" r:id="rId271"/>
    <p:sldId id="2757" r:id="rId272"/>
    <p:sldId id="2758" r:id="rId273"/>
    <p:sldId id="2759" r:id="rId274"/>
    <p:sldId id="2760" r:id="rId275"/>
    <p:sldId id="2761" r:id="rId276"/>
    <p:sldId id="2762" r:id="rId277"/>
    <p:sldId id="2763" r:id="rId278"/>
    <p:sldId id="2764" r:id="rId279"/>
    <p:sldId id="2765" r:id="rId280"/>
    <p:sldId id="2766" r:id="rId281"/>
    <p:sldId id="2767" r:id="rId282"/>
    <p:sldId id="2768" r:id="rId283"/>
    <p:sldId id="2769" r:id="rId284"/>
    <p:sldId id="2770" r:id="rId285"/>
    <p:sldId id="2771" r:id="rId286"/>
    <p:sldId id="2772" r:id="rId287"/>
    <p:sldId id="2773" r:id="rId288"/>
    <p:sldId id="2774" r:id="rId289"/>
    <p:sldId id="2775" r:id="rId290"/>
    <p:sldId id="2776" r:id="rId291"/>
    <p:sldId id="2777" r:id="rId292"/>
    <p:sldId id="2778" r:id="rId293"/>
    <p:sldId id="2779" r:id="rId294"/>
    <p:sldId id="2780" r:id="rId295"/>
    <p:sldId id="2781" r:id="rId296"/>
    <p:sldId id="2782" r:id="rId297"/>
    <p:sldId id="2783" r:id="rId298"/>
    <p:sldId id="2784" r:id="rId299"/>
    <p:sldId id="2785" r:id="rId300"/>
    <p:sldId id="2786" r:id="rId301"/>
    <p:sldId id="2787" r:id="rId302"/>
    <p:sldId id="2788" r:id="rId303"/>
    <p:sldId id="2789" r:id="rId304"/>
    <p:sldId id="2790" r:id="rId305"/>
    <p:sldId id="2791" r:id="rId306"/>
    <p:sldId id="2792" r:id="rId307"/>
    <p:sldId id="2793" r:id="rId308"/>
    <p:sldId id="2794" r:id="rId309"/>
    <p:sldId id="2795" r:id="rId310"/>
    <p:sldId id="2796" r:id="rId311"/>
    <p:sldId id="2797" r:id="rId312"/>
    <p:sldId id="2798" r:id="rId313"/>
    <p:sldId id="2799" r:id="rId314"/>
    <p:sldId id="2800" r:id="rId315"/>
    <p:sldId id="2801" r:id="rId316"/>
    <p:sldId id="2802" r:id="rId317"/>
    <p:sldId id="2803" r:id="rId318"/>
    <p:sldId id="2804" r:id="rId319"/>
    <p:sldId id="2805" r:id="rId320"/>
    <p:sldId id="2806" r:id="rId321"/>
    <p:sldId id="2807" r:id="rId322"/>
    <p:sldId id="2808" r:id="rId323"/>
    <p:sldId id="2809" r:id="rId324"/>
    <p:sldId id="2810" r:id="rId325"/>
    <p:sldId id="2811" r:id="rId326"/>
    <p:sldId id="2812" r:id="rId327"/>
    <p:sldId id="2813" r:id="rId328"/>
    <p:sldId id="2814" r:id="rId329"/>
    <p:sldId id="2815" r:id="rId330"/>
    <p:sldId id="2816" r:id="rId331"/>
    <p:sldId id="2817" r:id="rId332"/>
    <p:sldId id="2818" r:id="rId333"/>
    <p:sldId id="2819" r:id="rId334"/>
    <p:sldId id="2820" r:id="rId335"/>
    <p:sldId id="2821" r:id="rId336"/>
    <p:sldId id="2822" r:id="rId337"/>
    <p:sldId id="2823" r:id="rId338"/>
    <p:sldId id="2824" r:id="rId339"/>
    <p:sldId id="2825" r:id="rId340"/>
    <p:sldId id="2826" r:id="rId341"/>
    <p:sldId id="2827" r:id="rId342"/>
    <p:sldId id="2828" r:id="rId343"/>
    <p:sldId id="2829" r:id="rId344"/>
    <p:sldId id="2830" r:id="rId345"/>
    <p:sldId id="2831" r:id="rId346"/>
    <p:sldId id="2832" r:id="rId347"/>
    <p:sldId id="2833" r:id="rId348"/>
    <p:sldId id="2834" r:id="rId349"/>
    <p:sldId id="2835" r:id="rId350"/>
    <p:sldId id="2836" r:id="rId351"/>
    <p:sldId id="2837" r:id="rId352"/>
    <p:sldId id="2838" r:id="rId353"/>
    <p:sldId id="2839" r:id="rId354"/>
    <p:sldId id="2840" r:id="rId355"/>
    <p:sldId id="2841" r:id="rId356"/>
    <p:sldId id="2842" r:id="rId357"/>
    <p:sldId id="2843" r:id="rId358"/>
    <p:sldId id="2844" r:id="rId359"/>
    <p:sldId id="2845" r:id="rId360"/>
    <p:sldId id="2846" r:id="rId361"/>
    <p:sldId id="2847" r:id="rId362"/>
    <p:sldId id="2848" r:id="rId363"/>
    <p:sldId id="2849" r:id="rId364"/>
    <p:sldId id="2850" r:id="rId365"/>
    <p:sldId id="2851" r:id="rId366"/>
    <p:sldId id="2852" r:id="rId367"/>
    <p:sldId id="2853" r:id="rId368"/>
    <p:sldId id="2854" r:id="rId369"/>
    <p:sldId id="2855" r:id="rId370"/>
    <p:sldId id="2856" r:id="rId371"/>
    <p:sldId id="2857" r:id="rId372"/>
    <p:sldId id="2858" r:id="rId373"/>
    <p:sldId id="2859" r:id="rId374"/>
    <p:sldId id="2860" r:id="rId375"/>
    <p:sldId id="2861" r:id="rId376"/>
    <p:sldId id="2862" r:id="rId377"/>
    <p:sldId id="2863" r:id="rId378"/>
    <p:sldId id="2864" r:id="rId379"/>
    <p:sldId id="2865" r:id="rId380"/>
    <p:sldId id="2866" r:id="rId381"/>
    <p:sldId id="2867" r:id="rId382"/>
    <p:sldId id="2868" r:id="rId383"/>
    <p:sldId id="2869" r:id="rId384"/>
    <p:sldId id="2870" r:id="rId385"/>
    <p:sldId id="2871" r:id="rId386"/>
    <p:sldId id="2872" r:id="rId387"/>
    <p:sldId id="2873" r:id="rId388"/>
    <p:sldId id="2874" r:id="rId389"/>
    <p:sldId id="2875" r:id="rId390"/>
    <p:sldId id="2876" r:id="rId391"/>
    <p:sldId id="2877" r:id="rId392"/>
    <p:sldId id="2878" r:id="rId393"/>
    <p:sldId id="2879" r:id="rId394"/>
    <p:sldId id="2880" r:id="rId395"/>
    <p:sldId id="2881" r:id="rId396"/>
    <p:sldId id="2882" r:id="rId397"/>
    <p:sldId id="2883" r:id="rId398"/>
    <p:sldId id="2884" r:id="rId399"/>
    <p:sldId id="2885" r:id="rId400"/>
    <p:sldId id="2886" r:id="rId401"/>
    <p:sldId id="2887" r:id="rId402"/>
    <p:sldId id="2888" r:id="rId403"/>
    <p:sldId id="2889" r:id="rId404"/>
    <p:sldId id="2890" r:id="rId405"/>
    <p:sldId id="2891" r:id="rId406"/>
    <p:sldId id="2892" r:id="rId407"/>
    <p:sldId id="2893" r:id="rId408"/>
    <p:sldId id="2894" r:id="rId409"/>
    <p:sldId id="2895" r:id="rId410"/>
    <p:sldId id="2896" r:id="rId411"/>
    <p:sldId id="2897" r:id="rId412"/>
    <p:sldId id="2898" r:id="rId413"/>
    <p:sldId id="2899" r:id="rId414"/>
    <p:sldId id="2900" r:id="rId415"/>
    <p:sldId id="2901" r:id="rId416"/>
    <p:sldId id="2902" r:id="rId417"/>
    <p:sldId id="2903" r:id="rId418"/>
    <p:sldId id="2904" r:id="rId419"/>
    <p:sldId id="2905" r:id="rId420"/>
    <p:sldId id="2906" r:id="rId421"/>
    <p:sldId id="2907" r:id="rId422"/>
    <p:sldId id="2908" r:id="rId423"/>
    <p:sldId id="2909" r:id="rId424"/>
    <p:sldId id="2910" r:id="rId425"/>
    <p:sldId id="2911" r:id="rId426"/>
    <p:sldId id="2912" r:id="rId427"/>
    <p:sldId id="2913" r:id="rId428"/>
    <p:sldId id="2914" r:id="rId429"/>
    <p:sldId id="2915" r:id="rId430"/>
    <p:sldId id="2916" r:id="rId431"/>
    <p:sldId id="2917" r:id="rId432"/>
    <p:sldId id="2918" r:id="rId433"/>
    <p:sldId id="2919" r:id="rId434"/>
    <p:sldId id="2920" r:id="rId435"/>
    <p:sldId id="2921" r:id="rId436"/>
    <p:sldId id="2922" r:id="rId437"/>
    <p:sldId id="2923" r:id="rId438"/>
    <p:sldId id="2924" r:id="rId439"/>
    <p:sldId id="2925" r:id="rId440"/>
    <p:sldId id="2926" r:id="rId441"/>
    <p:sldId id="2927" r:id="rId442"/>
    <p:sldId id="1910" r:id="rId443"/>
    <p:sldId id="1911" r:id="rId444"/>
    <p:sldId id="1912" r:id="rId445"/>
    <p:sldId id="1913" r:id="rId446"/>
    <p:sldId id="1914" r:id="rId447"/>
    <p:sldId id="1915" r:id="rId448"/>
    <p:sldId id="1916" r:id="rId449"/>
    <p:sldId id="1917" r:id="rId450"/>
    <p:sldId id="1918" r:id="rId451"/>
    <p:sldId id="1919" r:id="rId452"/>
    <p:sldId id="1920" r:id="rId453"/>
    <p:sldId id="1921" r:id="rId454"/>
    <p:sldId id="1922" r:id="rId455"/>
    <p:sldId id="1923" r:id="rId456"/>
    <p:sldId id="1924" r:id="rId457"/>
    <p:sldId id="1925" r:id="rId458"/>
    <p:sldId id="1926" r:id="rId459"/>
    <p:sldId id="1927" r:id="rId460"/>
    <p:sldId id="1928" r:id="rId461"/>
    <p:sldId id="1929" r:id="rId462"/>
    <p:sldId id="1930" r:id="rId463"/>
    <p:sldId id="1931" r:id="rId464"/>
    <p:sldId id="1932" r:id="rId465"/>
    <p:sldId id="1933" r:id="rId466"/>
    <p:sldId id="1934" r:id="rId467"/>
    <p:sldId id="1935" r:id="rId468"/>
    <p:sldId id="1936" r:id="rId469"/>
    <p:sldId id="1937" r:id="rId470"/>
    <p:sldId id="1938" r:id="rId471"/>
    <p:sldId id="1939" r:id="rId472"/>
    <p:sldId id="1940" r:id="rId473"/>
    <p:sldId id="1941" r:id="rId474"/>
    <p:sldId id="1942" r:id="rId475"/>
    <p:sldId id="1943" r:id="rId476"/>
    <p:sldId id="1944" r:id="rId477"/>
    <p:sldId id="1945" r:id="rId478"/>
    <p:sldId id="1946" r:id="rId479"/>
    <p:sldId id="1947" r:id="rId480"/>
    <p:sldId id="1948" r:id="rId481"/>
    <p:sldId id="1949" r:id="rId482"/>
    <p:sldId id="1950" r:id="rId483"/>
    <p:sldId id="1951" r:id="rId484"/>
    <p:sldId id="1952" r:id="rId485"/>
    <p:sldId id="1953" r:id="rId486"/>
    <p:sldId id="1954" r:id="rId487"/>
    <p:sldId id="1955" r:id="rId488"/>
    <p:sldId id="1956" r:id="rId489"/>
    <p:sldId id="1957" r:id="rId490"/>
    <p:sldId id="1958" r:id="rId491"/>
    <p:sldId id="1959" r:id="rId492"/>
    <p:sldId id="1960" r:id="rId493"/>
    <p:sldId id="1961" r:id="rId494"/>
    <p:sldId id="1962" r:id="rId495"/>
    <p:sldId id="1963" r:id="rId496"/>
    <p:sldId id="1964" r:id="rId497"/>
    <p:sldId id="1965" r:id="rId498"/>
    <p:sldId id="1966" r:id="rId499"/>
    <p:sldId id="1967" r:id="rId500"/>
    <p:sldId id="1968" r:id="rId501"/>
    <p:sldId id="1969" r:id="rId502"/>
    <p:sldId id="1970" r:id="rId503"/>
    <p:sldId id="1971" r:id="rId504"/>
    <p:sldId id="1972" r:id="rId505"/>
    <p:sldId id="1973" r:id="rId506"/>
    <p:sldId id="1974" r:id="rId507"/>
    <p:sldId id="1975" r:id="rId508"/>
    <p:sldId id="1976" r:id="rId509"/>
    <p:sldId id="1977" r:id="rId510"/>
    <p:sldId id="1978" r:id="rId511"/>
    <p:sldId id="1979" r:id="rId512"/>
    <p:sldId id="1980" r:id="rId513"/>
    <p:sldId id="1981" r:id="rId514"/>
    <p:sldId id="1982" r:id="rId515"/>
    <p:sldId id="1983" r:id="rId516"/>
    <p:sldId id="1984" r:id="rId517"/>
    <p:sldId id="1985" r:id="rId518"/>
    <p:sldId id="1986" r:id="rId519"/>
    <p:sldId id="1987" r:id="rId520"/>
    <p:sldId id="1988" r:id="rId521"/>
    <p:sldId id="1989" r:id="rId522"/>
    <p:sldId id="1990" r:id="rId523"/>
    <p:sldId id="1991" r:id="rId524"/>
    <p:sldId id="1992" r:id="rId525"/>
    <p:sldId id="1993" r:id="rId526"/>
    <p:sldId id="1994" r:id="rId527"/>
    <p:sldId id="1995" r:id="rId528"/>
    <p:sldId id="1996" r:id="rId529"/>
    <p:sldId id="1997" r:id="rId530"/>
    <p:sldId id="1998" r:id="rId531"/>
    <p:sldId id="1999" r:id="rId532"/>
    <p:sldId id="2000" r:id="rId533"/>
    <p:sldId id="2001" r:id="rId534"/>
    <p:sldId id="2002" r:id="rId535"/>
    <p:sldId id="2003" r:id="rId536"/>
    <p:sldId id="2004" r:id="rId537"/>
    <p:sldId id="2005" r:id="rId538"/>
    <p:sldId id="2006" r:id="rId539"/>
    <p:sldId id="2007" r:id="rId540"/>
    <p:sldId id="2008" r:id="rId541"/>
    <p:sldId id="2009" r:id="rId542"/>
    <p:sldId id="2010" r:id="rId543"/>
    <p:sldId id="2011" r:id="rId544"/>
    <p:sldId id="2012" r:id="rId545"/>
    <p:sldId id="2013" r:id="rId546"/>
    <p:sldId id="2014" r:id="rId547"/>
    <p:sldId id="2015" r:id="rId548"/>
    <p:sldId id="2016" r:id="rId549"/>
    <p:sldId id="2017" r:id="rId550"/>
    <p:sldId id="2018" r:id="rId551"/>
    <p:sldId id="2019" r:id="rId552"/>
    <p:sldId id="2020" r:id="rId553"/>
    <p:sldId id="2021" r:id="rId554"/>
    <p:sldId id="2022" r:id="rId555"/>
    <p:sldId id="2023" r:id="rId556"/>
    <p:sldId id="2024" r:id="rId557"/>
    <p:sldId id="2025" r:id="rId558"/>
    <p:sldId id="2026" r:id="rId559"/>
    <p:sldId id="2027" r:id="rId560"/>
    <p:sldId id="2028" r:id="rId561"/>
    <p:sldId id="2029" r:id="rId562"/>
    <p:sldId id="2030" r:id="rId563"/>
    <p:sldId id="2031" r:id="rId564"/>
    <p:sldId id="2032" r:id="rId565"/>
    <p:sldId id="2033" r:id="rId566"/>
    <p:sldId id="2034" r:id="rId567"/>
    <p:sldId id="2035" r:id="rId568"/>
    <p:sldId id="2036" r:id="rId569"/>
    <p:sldId id="2037" r:id="rId570"/>
    <p:sldId id="2038" r:id="rId571"/>
    <p:sldId id="2039" r:id="rId572"/>
    <p:sldId id="2040" r:id="rId573"/>
    <p:sldId id="2041" r:id="rId574"/>
    <p:sldId id="2042" r:id="rId575"/>
    <p:sldId id="2043" r:id="rId576"/>
    <p:sldId id="2044" r:id="rId577"/>
    <p:sldId id="2045" r:id="rId578"/>
    <p:sldId id="2046" r:id="rId579"/>
    <p:sldId id="2047" r:id="rId580"/>
    <p:sldId id="2048" r:id="rId581"/>
    <p:sldId id="2049" r:id="rId582"/>
    <p:sldId id="2050" r:id="rId583"/>
    <p:sldId id="2051" r:id="rId584"/>
    <p:sldId id="2052" r:id="rId585"/>
    <p:sldId id="2053" r:id="rId586"/>
    <p:sldId id="2054" r:id="rId587"/>
    <p:sldId id="2055" r:id="rId588"/>
    <p:sldId id="2056" r:id="rId589"/>
    <p:sldId id="2057" r:id="rId590"/>
    <p:sldId id="2058" r:id="rId591"/>
    <p:sldId id="2059" r:id="rId592"/>
    <p:sldId id="2060" r:id="rId593"/>
    <p:sldId id="2061" r:id="rId594"/>
    <p:sldId id="2062" r:id="rId595"/>
    <p:sldId id="2063" r:id="rId596"/>
    <p:sldId id="2064" r:id="rId597"/>
    <p:sldId id="2065" r:id="rId598"/>
    <p:sldId id="2066" r:id="rId599"/>
    <p:sldId id="2067" r:id="rId600"/>
    <p:sldId id="2068" r:id="rId601"/>
    <p:sldId id="2069" r:id="rId602"/>
    <p:sldId id="2070" r:id="rId603"/>
    <p:sldId id="2071" r:id="rId604"/>
    <p:sldId id="2072" r:id="rId605"/>
    <p:sldId id="2073" r:id="rId606"/>
    <p:sldId id="2074" r:id="rId607"/>
    <p:sldId id="2075" r:id="rId608"/>
    <p:sldId id="2076" r:id="rId609"/>
    <p:sldId id="2077" r:id="rId610"/>
    <p:sldId id="2078" r:id="rId611"/>
    <p:sldId id="2079" r:id="rId612"/>
    <p:sldId id="2080" r:id="rId613"/>
    <p:sldId id="2081" r:id="rId614"/>
    <p:sldId id="2082" r:id="rId615"/>
    <p:sldId id="2083" r:id="rId616"/>
    <p:sldId id="2084" r:id="rId617"/>
    <p:sldId id="2085" r:id="rId618"/>
    <p:sldId id="2086" r:id="rId619"/>
    <p:sldId id="2087" r:id="rId620"/>
    <p:sldId id="2088" r:id="rId621"/>
    <p:sldId id="2089" r:id="rId622"/>
    <p:sldId id="2090" r:id="rId623"/>
    <p:sldId id="2091" r:id="rId624"/>
    <p:sldId id="2092" r:id="rId625"/>
    <p:sldId id="2093" r:id="rId626"/>
    <p:sldId id="2094" r:id="rId627"/>
    <p:sldId id="2095" r:id="rId628"/>
    <p:sldId id="2096" r:id="rId629"/>
    <p:sldId id="2097" r:id="rId630"/>
    <p:sldId id="2098" r:id="rId631"/>
    <p:sldId id="2099" r:id="rId632"/>
    <p:sldId id="2100" r:id="rId633"/>
    <p:sldId id="2101" r:id="rId634"/>
    <p:sldId id="2102" r:id="rId635"/>
    <p:sldId id="2103" r:id="rId636"/>
    <p:sldId id="2104" r:id="rId637"/>
    <p:sldId id="2105" r:id="rId638"/>
    <p:sldId id="2106" r:id="rId639"/>
    <p:sldId id="2107" r:id="rId640"/>
    <p:sldId id="2108" r:id="rId641"/>
    <p:sldId id="2109" r:id="rId642"/>
    <p:sldId id="2110" r:id="rId643"/>
    <p:sldId id="2111" r:id="rId644"/>
    <p:sldId id="2112" r:id="rId645"/>
    <p:sldId id="2113" r:id="rId646"/>
    <p:sldId id="2114" r:id="rId647"/>
    <p:sldId id="2115" r:id="rId648"/>
    <p:sldId id="2116" r:id="rId649"/>
    <p:sldId id="2117" r:id="rId650"/>
    <p:sldId id="2118" r:id="rId651"/>
    <p:sldId id="2119" r:id="rId652"/>
    <p:sldId id="2120" r:id="rId653"/>
    <p:sldId id="2121" r:id="rId654"/>
    <p:sldId id="2122" r:id="rId655"/>
    <p:sldId id="2123" r:id="rId656"/>
    <p:sldId id="2124" r:id="rId657"/>
    <p:sldId id="2125" r:id="rId658"/>
    <p:sldId id="2126" r:id="rId659"/>
    <p:sldId id="2127" r:id="rId660"/>
    <p:sldId id="2128" r:id="rId661"/>
    <p:sldId id="2129" r:id="rId662"/>
    <p:sldId id="2130" r:id="rId663"/>
    <p:sldId id="2131" r:id="rId664"/>
    <p:sldId id="2132" r:id="rId665"/>
    <p:sldId id="2133" r:id="rId666"/>
    <p:sldId id="2134" r:id="rId667"/>
    <p:sldId id="2135" r:id="rId668"/>
    <p:sldId id="2136" r:id="rId669"/>
    <p:sldId id="2137" r:id="rId670"/>
    <p:sldId id="2138" r:id="rId671"/>
    <p:sldId id="2139" r:id="rId672"/>
    <p:sldId id="2140" r:id="rId673"/>
    <p:sldId id="2141" r:id="rId674"/>
    <p:sldId id="2142" r:id="rId675"/>
    <p:sldId id="2143" r:id="rId676"/>
    <p:sldId id="2144" r:id="rId677"/>
    <p:sldId id="2145" r:id="rId678"/>
    <p:sldId id="2146" r:id="rId679"/>
    <p:sldId id="2147" r:id="rId680"/>
    <p:sldId id="2148" r:id="rId681"/>
    <p:sldId id="2149" r:id="rId682"/>
    <p:sldId id="2150" r:id="rId683"/>
    <p:sldId id="2151" r:id="rId684"/>
    <p:sldId id="2152" r:id="rId685"/>
    <p:sldId id="2153" r:id="rId686"/>
    <p:sldId id="2154" r:id="rId687"/>
    <p:sldId id="2155" r:id="rId688"/>
    <p:sldId id="2156" r:id="rId689"/>
    <p:sldId id="2157" r:id="rId690"/>
    <p:sldId id="2158" r:id="rId691"/>
    <p:sldId id="2159" r:id="rId692"/>
    <p:sldId id="2160" r:id="rId693"/>
    <p:sldId id="2161" r:id="rId694"/>
    <p:sldId id="2162" r:id="rId695"/>
    <p:sldId id="2163" r:id="rId696"/>
    <p:sldId id="2164" r:id="rId697"/>
    <p:sldId id="2165" r:id="rId698"/>
    <p:sldId id="2166" r:id="rId699"/>
    <p:sldId id="2167" r:id="rId700"/>
    <p:sldId id="2168" r:id="rId701"/>
    <p:sldId id="2169" r:id="rId702"/>
    <p:sldId id="2170" r:id="rId703"/>
    <p:sldId id="2171" r:id="rId704"/>
    <p:sldId id="2172" r:id="rId705"/>
    <p:sldId id="2173" r:id="rId706"/>
    <p:sldId id="2174" r:id="rId707"/>
    <p:sldId id="2175" r:id="rId708"/>
    <p:sldId id="2176" r:id="rId709"/>
    <p:sldId id="2177" r:id="rId710"/>
    <p:sldId id="2178" r:id="rId711"/>
    <p:sldId id="2179" r:id="rId712"/>
    <p:sldId id="2180" r:id="rId713"/>
    <p:sldId id="2181" r:id="rId714"/>
    <p:sldId id="2182" r:id="rId715"/>
    <p:sldId id="2183" r:id="rId716"/>
    <p:sldId id="2184" r:id="rId717"/>
    <p:sldId id="2185" r:id="rId718"/>
    <p:sldId id="2186" r:id="rId719"/>
    <p:sldId id="2187" r:id="rId720"/>
    <p:sldId id="2188" r:id="rId721"/>
    <p:sldId id="2189" r:id="rId722"/>
    <p:sldId id="2190" r:id="rId723"/>
    <p:sldId id="2191" r:id="rId724"/>
    <p:sldId id="2192" r:id="rId725"/>
    <p:sldId id="2193" r:id="rId726"/>
    <p:sldId id="2194" r:id="rId727"/>
    <p:sldId id="2195" r:id="rId728"/>
    <p:sldId id="2196" r:id="rId729"/>
    <p:sldId id="2197" r:id="rId730"/>
    <p:sldId id="2198" r:id="rId731"/>
    <p:sldId id="2199" r:id="rId732"/>
    <p:sldId id="2200" r:id="rId733"/>
    <p:sldId id="2201" r:id="rId734"/>
    <p:sldId id="2202" r:id="rId735"/>
    <p:sldId id="2203" r:id="rId736"/>
    <p:sldId id="2204" r:id="rId737"/>
    <p:sldId id="2205" r:id="rId738"/>
    <p:sldId id="2206" r:id="rId739"/>
    <p:sldId id="2207" r:id="rId740"/>
    <p:sldId id="2208" r:id="rId741"/>
    <p:sldId id="2209" r:id="rId742"/>
    <p:sldId id="2210" r:id="rId743"/>
    <p:sldId id="2211" r:id="rId744"/>
    <p:sldId id="2212" r:id="rId745"/>
    <p:sldId id="2213" r:id="rId746"/>
    <p:sldId id="2214" r:id="rId747"/>
    <p:sldId id="2215" r:id="rId748"/>
    <p:sldId id="2216" r:id="rId749"/>
    <p:sldId id="2217" r:id="rId750"/>
    <p:sldId id="2218" r:id="rId751"/>
    <p:sldId id="2219" r:id="rId752"/>
    <p:sldId id="2220" r:id="rId753"/>
    <p:sldId id="2221" r:id="rId754"/>
    <p:sldId id="2222" r:id="rId755"/>
    <p:sldId id="2223" r:id="rId756"/>
    <p:sldId id="2224" r:id="rId757"/>
    <p:sldId id="2225" r:id="rId758"/>
    <p:sldId id="2226" r:id="rId759"/>
    <p:sldId id="2227" r:id="rId760"/>
    <p:sldId id="2228" r:id="rId761"/>
    <p:sldId id="2229" r:id="rId762"/>
    <p:sldId id="2230" r:id="rId763"/>
    <p:sldId id="2231" r:id="rId764"/>
    <p:sldId id="2232" r:id="rId765"/>
    <p:sldId id="2233" r:id="rId766"/>
    <p:sldId id="2234" r:id="rId767"/>
    <p:sldId id="2235" r:id="rId768"/>
    <p:sldId id="2236" r:id="rId769"/>
    <p:sldId id="2237" r:id="rId770"/>
    <p:sldId id="2238" r:id="rId771"/>
    <p:sldId id="2239" r:id="rId772"/>
    <p:sldId id="2240" r:id="rId773"/>
    <p:sldId id="2241" r:id="rId774"/>
    <p:sldId id="2242" r:id="rId775"/>
    <p:sldId id="2243" r:id="rId776"/>
    <p:sldId id="2244" r:id="rId777"/>
    <p:sldId id="2245" r:id="rId778"/>
    <p:sldId id="2246" r:id="rId779"/>
    <p:sldId id="2247" r:id="rId780"/>
    <p:sldId id="2248" r:id="rId781"/>
    <p:sldId id="2249" r:id="rId782"/>
    <p:sldId id="2250" r:id="rId783"/>
    <p:sldId id="2251" r:id="rId784"/>
    <p:sldId id="2252" r:id="rId785"/>
    <p:sldId id="2253" r:id="rId786"/>
    <p:sldId id="2254" r:id="rId787"/>
    <p:sldId id="2255" r:id="rId788"/>
    <p:sldId id="2256" r:id="rId789"/>
    <p:sldId id="2257" r:id="rId790"/>
    <p:sldId id="2258" r:id="rId791"/>
    <p:sldId id="2259" r:id="rId792"/>
    <p:sldId id="2260" r:id="rId793"/>
    <p:sldId id="2261" r:id="rId794"/>
    <p:sldId id="2262" r:id="rId795"/>
    <p:sldId id="2263" r:id="rId796"/>
    <p:sldId id="2264" r:id="rId797"/>
    <p:sldId id="2265" r:id="rId798"/>
    <p:sldId id="2266" r:id="rId799"/>
    <p:sldId id="2267" r:id="rId800"/>
    <p:sldId id="2268" r:id="rId801"/>
    <p:sldId id="2269" r:id="rId802"/>
    <p:sldId id="2270" r:id="rId803"/>
    <p:sldId id="2271" r:id="rId804"/>
    <p:sldId id="2272" r:id="rId805"/>
    <p:sldId id="2273" r:id="rId806"/>
    <p:sldId id="2274" r:id="rId807"/>
    <p:sldId id="2275" r:id="rId808"/>
    <p:sldId id="2276" r:id="rId809"/>
    <p:sldId id="2277" r:id="rId810"/>
    <p:sldId id="2278" r:id="rId811"/>
    <p:sldId id="2279" r:id="rId812"/>
    <p:sldId id="2280" r:id="rId813"/>
    <p:sldId id="2281" r:id="rId814"/>
    <p:sldId id="2282" r:id="rId815"/>
    <p:sldId id="2283" r:id="rId816"/>
    <p:sldId id="2284" r:id="rId817"/>
    <p:sldId id="2285" r:id="rId818"/>
    <p:sldId id="2286" r:id="rId819"/>
    <p:sldId id="2287" r:id="rId820"/>
    <p:sldId id="2288" r:id="rId821"/>
    <p:sldId id="2289" r:id="rId822"/>
    <p:sldId id="2290" r:id="rId823"/>
    <p:sldId id="2291" r:id="rId824"/>
    <p:sldId id="2292" r:id="rId825"/>
    <p:sldId id="2293" r:id="rId826"/>
    <p:sldId id="2294" r:id="rId827"/>
    <p:sldId id="2295" r:id="rId828"/>
    <p:sldId id="2296" r:id="rId829"/>
    <p:sldId id="2297" r:id="rId830"/>
    <p:sldId id="2298" r:id="rId831"/>
    <p:sldId id="2299" r:id="rId832"/>
    <p:sldId id="2300" r:id="rId833"/>
    <p:sldId id="2301" r:id="rId834"/>
    <p:sldId id="2302" r:id="rId835"/>
    <p:sldId id="2303" r:id="rId836"/>
    <p:sldId id="2304" r:id="rId837"/>
    <p:sldId id="2305" r:id="rId838"/>
    <p:sldId id="2306" r:id="rId839"/>
    <p:sldId id="2307" r:id="rId840"/>
    <p:sldId id="2308" r:id="rId841"/>
    <p:sldId id="2309" r:id="rId842"/>
    <p:sldId id="2310" r:id="rId843"/>
    <p:sldId id="2311" r:id="rId844"/>
    <p:sldId id="2312" r:id="rId845"/>
    <p:sldId id="2313" r:id="rId846"/>
    <p:sldId id="2314" r:id="rId847"/>
    <p:sldId id="2315" r:id="rId848"/>
    <p:sldId id="2316" r:id="rId849"/>
    <p:sldId id="2317" r:id="rId850"/>
    <p:sldId id="2318" r:id="rId851"/>
    <p:sldId id="2319" r:id="rId852"/>
    <p:sldId id="2320" r:id="rId853"/>
    <p:sldId id="2321" r:id="rId854"/>
    <p:sldId id="2322" r:id="rId855"/>
    <p:sldId id="2323" r:id="rId856"/>
    <p:sldId id="2324" r:id="rId857"/>
    <p:sldId id="2325" r:id="rId858"/>
    <p:sldId id="2326" r:id="rId859"/>
    <p:sldId id="2327" r:id="rId860"/>
    <p:sldId id="2328" r:id="rId861"/>
    <p:sldId id="2329" r:id="rId862"/>
    <p:sldId id="2330" r:id="rId863"/>
    <p:sldId id="2331" r:id="rId864"/>
    <p:sldId id="2332" r:id="rId865"/>
    <p:sldId id="2333" r:id="rId866"/>
    <p:sldId id="2334" r:id="rId867"/>
    <p:sldId id="2335" r:id="rId868"/>
    <p:sldId id="2336" r:id="rId869"/>
    <p:sldId id="2337" r:id="rId870"/>
    <p:sldId id="2338" r:id="rId871"/>
    <p:sldId id="2339" r:id="rId872"/>
    <p:sldId id="2340" r:id="rId873"/>
    <p:sldId id="2341" r:id="rId874"/>
    <p:sldId id="2342" r:id="rId875"/>
    <p:sldId id="2343" r:id="rId876"/>
    <p:sldId id="2344" r:id="rId877"/>
    <p:sldId id="2345" r:id="rId878"/>
    <p:sldId id="2346" r:id="rId879"/>
    <p:sldId id="2347" r:id="rId880"/>
    <p:sldId id="2348" r:id="rId881"/>
    <p:sldId id="2349" r:id="rId882"/>
    <p:sldId id="2350" r:id="rId883"/>
    <p:sldId id="2351" r:id="rId884"/>
    <p:sldId id="2352" r:id="rId885"/>
    <p:sldId id="2353" r:id="rId886"/>
    <p:sldId id="2354" r:id="rId887"/>
    <p:sldId id="2355" r:id="rId888"/>
    <p:sldId id="2356" r:id="rId889"/>
    <p:sldId id="2357" r:id="rId890"/>
    <p:sldId id="2358" r:id="rId891"/>
    <p:sldId id="2359" r:id="rId892"/>
    <p:sldId id="2360" r:id="rId893"/>
    <p:sldId id="2361" r:id="rId894"/>
    <p:sldId id="2362" r:id="rId895"/>
    <p:sldId id="2363" r:id="rId896"/>
    <p:sldId id="2364" r:id="rId897"/>
    <p:sldId id="2365" r:id="rId898"/>
    <p:sldId id="2366" r:id="rId899"/>
    <p:sldId id="2367" r:id="rId900"/>
    <p:sldId id="2368" r:id="rId901"/>
    <p:sldId id="2369" r:id="rId902"/>
    <p:sldId id="2370" r:id="rId903"/>
    <p:sldId id="2371" r:id="rId904"/>
    <p:sldId id="2372" r:id="rId905"/>
    <p:sldId id="2373" r:id="rId906"/>
    <p:sldId id="2374" r:id="rId907"/>
    <p:sldId id="2375" r:id="rId908"/>
    <p:sldId id="2376" r:id="rId909"/>
    <p:sldId id="2377" r:id="rId910"/>
    <p:sldId id="2378" r:id="rId911"/>
    <p:sldId id="2379" r:id="rId912"/>
    <p:sldId id="2380" r:id="rId913"/>
    <p:sldId id="2381" r:id="rId914"/>
    <p:sldId id="2382" r:id="rId915"/>
    <p:sldId id="2383" r:id="rId916"/>
    <p:sldId id="2384" r:id="rId917"/>
    <p:sldId id="2385" r:id="rId918"/>
    <p:sldId id="2386" r:id="rId919"/>
    <p:sldId id="2387" r:id="rId920"/>
    <p:sldId id="2388" r:id="rId921"/>
    <p:sldId id="2389" r:id="rId922"/>
    <p:sldId id="2390" r:id="rId923"/>
    <p:sldId id="2391" r:id="rId924"/>
    <p:sldId id="2392" r:id="rId925"/>
    <p:sldId id="2393" r:id="rId926"/>
    <p:sldId id="2394" r:id="rId927"/>
    <p:sldId id="2395" r:id="rId928"/>
    <p:sldId id="2396" r:id="rId929"/>
    <p:sldId id="2397" r:id="rId930"/>
    <p:sldId id="2398" r:id="rId931"/>
    <p:sldId id="2399" r:id="rId932"/>
    <p:sldId id="2400" r:id="rId933"/>
    <p:sldId id="2401" r:id="rId934"/>
    <p:sldId id="2402" r:id="rId935"/>
    <p:sldId id="2403" r:id="rId936"/>
    <p:sldId id="2404" r:id="rId937"/>
    <p:sldId id="2405" r:id="rId938"/>
    <p:sldId id="2406" r:id="rId939"/>
    <p:sldId id="2407" r:id="rId940"/>
    <p:sldId id="2408" r:id="rId941"/>
    <p:sldId id="2409" r:id="rId942"/>
    <p:sldId id="2410" r:id="rId943"/>
    <p:sldId id="2411" r:id="rId944"/>
    <p:sldId id="2412" r:id="rId945"/>
    <p:sldId id="2413" r:id="rId946"/>
    <p:sldId id="2414" r:id="rId947"/>
    <p:sldId id="2415" r:id="rId948"/>
    <p:sldId id="2416" r:id="rId949"/>
    <p:sldId id="2417" r:id="rId950"/>
    <p:sldId id="2418" r:id="rId951"/>
    <p:sldId id="2419" r:id="rId952"/>
    <p:sldId id="2420" r:id="rId953"/>
    <p:sldId id="2421" r:id="rId954"/>
    <p:sldId id="2422" r:id="rId955"/>
    <p:sldId id="2423" r:id="rId956"/>
    <p:sldId id="2424" r:id="rId957"/>
    <p:sldId id="2425" r:id="rId958"/>
    <p:sldId id="2426" r:id="rId959"/>
    <p:sldId id="2427" r:id="rId960"/>
    <p:sldId id="2428" r:id="rId961"/>
    <p:sldId id="2429" r:id="rId962"/>
    <p:sldId id="2430" r:id="rId963"/>
    <p:sldId id="2431" r:id="rId964"/>
    <p:sldId id="2432" r:id="rId965"/>
    <p:sldId id="2433" r:id="rId966"/>
    <p:sldId id="2434" r:id="rId967"/>
    <p:sldId id="2435" r:id="rId968"/>
    <p:sldId id="2436" r:id="rId969"/>
    <p:sldId id="2437" r:id="rId970"/>
    <p:sldId id="2438" r:id="rId971"/>
    <p:sldId id="2439" r:id="rId972"/>
    <p:sldId id="2440" r:id="rId973"/>
    <p:sldId id="2441" r:id="rId974"/>
    <p:sldId id="2442" r:id="rId975"/>
    <p:sldId id="2443" r:id="rId976"/>
    <p:sldId id="2444" r:id="rId977"/>
    <p:sldId id="2445" r:id="rId978"/>
    <p:sldId id="2446" r:id="rId979"/>
    <p:sldId id="2447" r:id="rId980"/>
    <p:sldId id="2448" r:id="rId981"/>
    <p:sldId id="2449" r:id="rId982"/>
    <p:sldId id="2450" r:id="rId983"/>
    <p:sldId id="2451" r:id="rId984"/>
    <p:sldId id="2452" r:id="rId985"/>
    <p:sldId id="2453" r:id="rId986"/>
    <p:sldId id="2454" r:id="rId987"/>
    <p:sldId id="2455" r:id="rId988"/>
    <p:sldId id="2456" r:id="rId989"/>
    <p:sldId id="2457" r:id="rId990"/>
    <p:sldId id="2458" r:id="rId991"/>
    <p:sldId id="2459" r:id="rId992"/>
    <p:sldId id="2460" r:id="rId993"/>
    <p:sldId id="2461" r:id="rId994"/>
    <p:sldId id="2462" r:id="rId995"/>
    <p:sldId id="2463" r:id="rId996"/>
    <p:sldId id="2464" r:id="rId997"/>
    <p:sldId id="2465" r:id="rId998"/>
    <p:sldId id="2466" r:id="rId999"/>
    <p:sldId id="2467" r:id="rId1000"/>
    <p:sldId id="2468" r:id="rId1001"/>
    <p:sldId id="2469" r:id="rId1002"/>
    <p:sldId id="2470" r:id="rId1003"/>
    <p:sldId id="2471" r:id="rId1004"/>
    <p:sldId id="2472" r:id="rId1005"/>
    <p:sldId id="2473" r:id="rId1006"/>
    <p:sldId id="2474" r:id="rId1007"/>
    <p:sldId id="2475" r:id="rId1008"/>
    <p:sldId id="2476" r:id="rId1009"/>
    <p:sldId id="2477" r:id="rId1010"/>
    <p:sldId id="2478" r:id="rId1011"/>
    <p:sldId id="2479" r:id="rId1012"/>
    <p:sldId id="2480" r:id="rId1013"/>
    <p:sldId id="2481" r:id="rId1014"/>
    <p:sldId id="2482" r:id="rId1015"/>
    <p:sldId id="2483" r:id="rId1016"/>
    <p:sldId id="2484" r:id="rId1017"/>
    <p:sldId id="2485" r:id="rId1018"/>
    <p:sldId id="2486" r:id="rId1019"/>
    <p:sldId id="2487" r:id="rId1020"/>
    <p:sldId id="2488" r:id="rId1021"/>
    <p:sldId id="2489" r:id="rId1022"/>
    <p:sldId id="2490" r:id="rId1023"/>
    <p:sldId id="2491" r:id="rId1024"/>
    <p:sldId id="2492" r:id="rId1025"/>
    <p:sldId id="2493" r:id="rId1026"/>
    <p:sldId id="2494" r:id="rId1027"/>
    <p:sldId id="1855" r:id="rId1028"/>
    <p:sldId id="1856" r:id="rId1029"/>
    <p:sldId id="1857" r:id="rId1030"/>
    <p:sldId id="1858" r:id="rId1031"/>
    <p:sldId id="1859" r:id="rId1032"/>
    <p:sldId id="1860" r:id="rId1033"/>
    <p:sldId id="1861" r:id="rId1034"/>
    <p:sldId id="1862" r:id="rId1035"/>
    <p:sldId id="1863" r:id="rId1036"/>
    <p:sldId id="1864" r:id="rId1037"/>
    <p:sldId id="1865" r:id="rId1038"/>
    <p:sldId id="1866" r:id="rId1039"/>
    <p:sldId id="1867" r:id="rId1040"/>
    <p:sldId id="1868" r:id="rId1041"/>
    <p:sldId id="1869" r:id="rId1042"/>
    <p:sldId id="1870" r:id="rId1043"/>
    <p:sldId id="1871" r:id="rId1044"/>
    <p:sldId id="1872" r:id="rId1045"/>
    <p:sldId id="1873" r:id="rId1046"/>
    <p:sldId id="1874" r:id="rId1047"/>
    <p:sldId id="1875" r:id="rId1048"/>
    <p:sldId id="1876" r:id="rId1049"/>
    <p:sldId id="1877" r:id="rId1050"/>
    <p:sldId id="1878" r:id="rId1051"/>
    <p:sldId id="1879" r:id="rId1052"/>
    <p:sldId id="1880" r:id="rId1053"/>
    <p:sldId id="1881" r:id="rId1054"/>
    <p:sldId id="1882" r:id="rId1055"/>
    <p:sldId id="1883" r:id="rId1056"/>
    <p:sldId id="1884" r:id="rId1057"/>
    <p:sldId id="1885" r:id="rId1058"/>
    <p:sldId id="1886" r:id="rId1059"/>
    <p:sldId id="1887" r:id="rId1060"/>
    <p:sldId id="1888" r:id="rId1061"/>
    <p:sldId id="1889" r:id="rId1062"/>
    <p:sldId id="1890" r:id="rId1063"/>
    <p:sldId id="1891" r:id="rId1064"/>
    <p:sldId id="1892" r:id="rId1065"/>
    <p:sldId id="1893" r:id="rId1066"/>
    <p:sldId id="1894" r:id="rId1067"/>
    <p:sldId id="1895" r:id="rId1068"/>
    <p:sldId id="1896" r:id="rId1069"/>
    <p:sldId id="1897" r:id="rId1070"/>
    <p:sldId id="1898" r:id="rId1071"/>
    <p:sldId id="1899" r:id="rId1072"/>
    <p:sldId id="1900" r:id="rId1073"/>
    <p:sldId id="1901" r:id="rId1074"/>
    <p:sldId id="1902" r:id="rId1075"/>
    <p:sldId id="1903" r:id="rId1076"/>
    <p:sldId id="1904" r:id="rId1077"/>
    <p:sldId id="1905" r:id="rId1078"/>
    <p:sldId id="1906" r:id="rId1079"/>
    <p:sldId id="1907" r:id="rId1080"/>
    <p:sldId id="1908" r:id="rId1081"/>
    <p:sldId id="1909" r:id="rId10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gBmoCAjFiOJsSbVqCKoDLQ==" hashData="Vpa9xChkslT6FlSQbO6jKFxSZlw="/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1" autoAdjust="0"/>
    <p:restoredTop sz="95017" autoAdjust="0"/>
  </p:normalViewPr>
  <p:slideViewPr>
    <p:cSldViewPr snapToGrid="0" showGuides="1">
      <p:cViewPr>
        <p:scale>
          <a:sx n="66" d="100"/>
          <a:sy n="66" d="100"/>
        </p:scale>
        <p:origin x="-1410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9.xml"/><Relationship Id="rId671" Type="http://schemas.openxmlformats.org/officeDocument/2006/relationships/slide" Target="slides/slide663.xml"/><Relationship Id="rId769" Type="http://schemas.openxmlformats.org/officeDocument/2006/relationships/slide" Target="slides/slide761.xml"/><Relationship Id="rId976" Type="http://schemas.openxmlformats.org/officeDocument/2006/relationships/slide" Target="slides/slide968.xml"/><Relationship Id="rId21" Type="http://schemas.openxmlformats.org/officeDocument/2006/relationships/slide" Target="slides/slide13.xml"/><Relationship Id="rId324" Type="http://schemas.openxmlformats.org/officeDocument/2006/relationships/slide" Target="slides/slide316.xml"/><Relationship Id="rId531" Type="http://schemas.openxmlformats.org/officeDocument/2006/relationships/slide" Target="slides/slide523.xml"/><Relationship Id="rId629" Type="http://schemas.openxmlformats.org/officeDocument/2006/relationships/slide" Target="slides/slide621.xml"/><Relationship Id="rId170" Type="http://schemas.openxmlformats.org/officeDocument/2006/relationships/slide" Target="slides/slide162.xml"/><Relationship Id="rId836" Type="http://schemas.openxmlformats.org/officeDocument/2006/relationships/slide" Target="slides/slide828.xml"/><Relationship Id="rId1021" Type="http://schemas.openxmlformats.org/officeDocument/2006/relationships/slide" Target="slides/slide1013.xml"/><Relationship Id="rId268" Type="http://schemas.openxmlformats.org/officeDocument/2006/relationships/slide" Target="slides/slide260.xml"/><Relationship Id="rId475" Type="http://schemas.openxmlformats.org/officeDocument/2006/relationships/slide" Target="slides/slide467.xml"/><Relationship Id="rId682" Type="http://schemas.openxmlformats.org/officeDocument/2006/relationships/slide" Target="slides/slide674.xml"/><Relationship Id="rId903" Type="http://schemas.openxmlformats.org/officeDocument/2006/relationships/slide" Target="slides/slide895.xml"/><Relationship Id="rId32" Type="http://schemas.openxmlformats.org/officeDocument/2006/relationships/slide" Target="slides/slide24.xml"/><Relationship Id="rId128" Type="http://schemas.openxmlformats.org/officeDocument/2006/relationships/slide" Target="slides/slide120.xml"/><Relationship Id="rId335" Type="http://schemas.openxmlformats.org/officeDocument/2006/relationships/slide" Target="slides/slide327.xml"/><Relationship Id="rId542" Type="http://schemas.openxmlformats.org/officeDocument/2006/relationships/slide" Target="slides/slide534.xml"/><Relationship Id="rId987" Type="http://schemas.openxmlformats.org/officeDocument/2006/relationships/slide" Target="slides/slide979.xml"/><Relationship Id="rId181" Type="http://schemas.openxmlformats.org/officeDocument/2006/relationships/slide" Target="slides/slide173.xml"/><Relationship Id="rId402" Type="http://schemas.openxmlformats.org/officeDocument/2006/relationships/slide" Target="slides/slide394.xml"/><Relationship Id="rId847" Type="http://schemas.openxmlformats.org/officeDocument/2006/relationships/slide" Target="slides/slide839.xml"/><Relationship Id="rId1032" Type="http://schemas.openxmlformats.org/officeDocument/2006/relationships/slide" Target="slides/slide1024.xml"/><Relationship Id="rId279" Type="http://schemas.openxmlformats.org/officeDocument/2006/relationships/slide" Target="slides/slide271.xml"/><Relationship Id="rId486" Type="http://schemas.openxmlformats.org/officeDocument/2006/relationships/slide" Target="slides/slide478.xml"/><Relationship Id="rId693" Type="http://schemas.openxmlformats.org/officeDocument/2006/relationships/slide" Target="slides/slide685.xml"/><Relationship Id="rId707" Type="http://schemas.openxmlformats.org/officeDocument/2006/relationships/slide" Target="slides/slide699.xml"/><Relationship Id="rId914" Type="http://schemas.openxmlformats.org/officeDocument/2006/relationships/slide" Target="slides/slide906.xml"/><Relationship Id="rId43" Type="http://schemas.openxmlformats.org/officeDocument/2006/relationships/slide" Target="slides/slide35.xml"/><Relationship Id="rId139" Type="http://schemas.openxmlformats.org/officeDocument/2006/relationships/slide" Target="slides/slide131.xml"/><Relationship Id="rId346" Type="http://schemas.openxmlformats.org/officeDocument/2006/relationships/slide" Target="slides/slide338.xml"/><Relationship Id="rId553" Type="http://schemas.openxmlformats.org/officeDocument/2006/relationships/slide" Target="slides/slide545.xml"/><Relationship Id="rId760" Type="http://schemas.openxmlformats.org/officeDocument/2006/relationships/slide" Target="slides/slide752.xml"/><Relationship Id="rId998" Type="http://schemas.openxmlformats.org/officeDocument/2006/relationships/slide" Target="slides/slide990.xml"/><Relationship Id="rId192" Type="http://schemas.openxmlformats.org/officeDocument/2006/relationships/slide" Target="slides/slide184.xml"/><Relationship Id="rId206" Type="http://schemas.openxmlformats.org/officeDocument/2006/relationships/slide" Target="slides/slide198.xml"/><Relationship Id="rId413" Type="http://schemas.openxmlformats.org/officeDocument/2006/relationships/slide" Target="slides/slide405.xml"/><Relationship Id="rId858" Type="http://schemas.openxmlformats.org/officeDocument/2006/relationships/slide" Target="slides/slide850.xml"/><Relationship Id="rId1043" Type="http://schemas.openxmlformats.org/officeDocument/2006/relationships/slide" Target="slides/slide1035.xml"/><Relationship Id="rId497" Type="http://schemas.openxmlformats.org/officeDocument/2006/relationships/slide" Target="slides/slide489.xml"/><Relationship Id="rId620" Type="http://schemas.openxmlformats.org/officeDocument/2006/relationships/slide" Target="slides/slide612.xml"/><Relationship Id="rId718" Type="http://schemas.openxmlformats.org/officeDocument/2006/relationships/slide" Target="slides/slide710.xml"/><Relationship Id="rId925" Type="http://schemas.openxmlformats.org/officeDocument/2006/relationships/slide" Target="slides/slide917.xml"/><Relationship Id="rId357" Type="http://schemas.openxmlformats.org/officeDocument/2006/relationships/slide" Target="slides/slide349.xml"/><Relationship Id="rId54" Type="http://schemas.openxmlformats.org/officeDocument/2006/relationships/slide" Target="slides/slide46.xml"/><Relationship Id="rId217" Type="http://schemas.openxmlformats.org/officeDocument/2006/relationships/slide" Target="slides/slide209.xml"/><Relationship Id="rId564" Type="http://schemas.openxmlformats.org/officeDocument/2006/relationships/slide" Target="slides/slide556.xml"/><Relationship Id="rId771" Type="http://schemas.openxmlformats.org/officeDocument/2006/relationships/slide" Target="slides/slide763.xml"/><Relationship Id="rId869" Type="http://schemas.openxmlformats.org/officeDocument/2006/relationships/slide" Target="slides/slide861.xml"/><Relationship Id="rId424" Type="http://schemas.openxmlformats.org/officeDocument/2006/relationships/slide" Target="slides/slide416.xml"/><Relationship Id="rId631" Type="http://schemas.openxmlformats.org/officeDocument/2006/relationships/slide" Target="slides/slide623.xml"/><Relationship Id="rId729" Type="http://schemas.openxmlformats.org/officeDocument/2006/relationships/slide" Target="slides/slide721.xml"/><Relationship Id="rId1054" Type="http://schemas.openxmlformats.org/officeDocument/2006/relationships/slide" Target="slides/slide1046.xml"/><Relationship Id="rId270" Type="http://schemas.openxmlformats.org/officeDocument/2006/relationships/slide" Target="slides/slide262.xml"/><Relationship Id="rId936" Type="http://schemas.openxmlformats.org/officeDocument/2006/relationships/slide" Target="slides/slide928.xml"/><Relationship Id="rId65" Type="http://schemas.openxmlformats.org/officeDocument/2006/relationships/slide" Target="slides/slide57.xml"/><Relationship Id="rId130" Type="http://schemas.openxmlformats.org/officeDocument/2006/relationships/slide" Target="slides/slide122.xml"/><Relationship Id="rId368" Type="http://schemas.openxmlformats.org/officeDocument/2006/relationships/slide" Target="slides/slide360.xml"/><Relationship Id="rId575" Type="http://schemas.openxmlformats.org/officeDocument/2006/relationships/slide" Target="slides/slide567.xml"/><Relationship Id="rId782" Type="http://schemas.openxmlformats.org/officeDocument/2006/relationships/slide" Target="slides/slide774.xml"/><Relationship Id="rId228" Type="http://schemas.openxmlformats.org/officeDocument/2006/relationships/slide" Target="slides/slide220.xml"/><Relationship Id="rId435" Type="http://schemas.openxmlformats.org/officeDocument/2006/relationships/slide" Target="slides/slide427.xml"/><Relationship Id="rId642" Type="http://schemas.openxmlformats.org/officeDocument/2006/relationships/slide" Target="slides/slide634.xml"/><Relationship Id="rId1065" Type="http://schemas.openxmlformats.org/officeDocument/2006/relationships/slide" Target="slides/slide1057.xml"/><Relationship Id="rId281" Type="http://schemas.openxmlformats.org/officeDocument/2006/relationships/slide" Target="slides/slide273.xml"/><Relationship Id="rId502" Type="http://schemas.openxmlformats.org/officeDocument/2006/relationships/slide" Target="slides/slide494.xml"/><Relationship Id="rId947" Type="http://schemas.openxmlformats.org/officeDocument/2006/relationships/slide" Target="slides/slide939.xml"/><Relationship Id="rId76" Type="http://schemas.openxmlformats.org/officeDocument/2006/relationships/slide" Target="slides/slide68.xml"/><Relationship Id="rId141" Type="http://schemas.openxmlformats.org/officeDocument/2006/relationships/slide" Target="slides/slide133.xml"/><Relationship Id="rId379" Type="http://schemas.openxmlformats.org/officeDocument/2006/relationships/slide" Target="slides/slide371.xml"/><Relationship Id="rId586" Type="http://schemas.openxmlformats.org/officeDocument/2006/relationships/slide" Target="slides/slide578.xml"/><Relationship Id="rId793" Type="http://schemas.openxmlformats.org/officeDocument/2006/relationships/slide" Target="slides/slide785.xml"/><Relationship Id="rId807" Type="http://schemas.openxmlformats.org/officeDocument/2006/relationships/slide" Target="slides/slide799.xml"/><Relationship Id="rId7" Type="http://schemas.openxmlformats.org/officeDocument/2006/relationships/slideMaster" Target="slideMasters/slideMaster7.xml"/><Relationship Id="rId239" Type="http://schemas.openxmlformats.org/officeDocument/2006/relationships/slide" Target="slides/slide231.xml"/><Relationship Id="rId446" Type="http://schemas.openxmlformats.org/officeDocument/2006/relationships/slide" Target="slides/slide438.xml"/><Relationship Id="rId653" Type="http://schemas.openxmlformats.org/officeDocument/2006/relationships/slide" Target="slides/slide645.xml"/><Relationship Id="rId1076" Type="http://schemas.openxmlformats.org/officeDocument/2006/relationships/slide" Target="slides/slide1068.xml"/><Relationship Id="rId292" Type="http://schemas.openxmlformats.org/officeDocument/2006/relationships/slide" Target="slides/slide284.xml"/><Relationship Id="rId306" Type="http://schemas.openxmlformats.org/officeDocument/2006/relationships/slide" Target="slides/slide298.xml"/><Relationship Id="rId860" Type="http://schemas.openxmlformats.org/officeDocument/2006/relationships/slide" Target="slides/slide852.xml"/><Relationship Id="rId958" Type="http://schemas.openxmlformats.org/officeDocument/2006/relationships/slide" Target="slides/slide950.xml"/><Relationship Id="rId87" Type="http://schemas.openxmlformats.org/officeDocument/2006/relationships/slide" Target="slides/slide79.xml"/><Relationship Id="rId513" Type="http://schemas.openxmlformats.org/officeDocument/2006/relationships/slide" Target="slides/slide505.xml"/><Relationship Id="rId597" Type="http://schemas.openxmlformats.org/officeDocument/2006/relationships/slide" Target="slides/slide589.xml"/><Relationship Id="rId720" Type="http://schemas.openxmlformats.org/officeDocument/2006/relationships/slide" Target="slides/slide712.xml"/><Relationship Id="rId818" Type="http://schemas.openxmlformats.org/officeDocument/2006/relationships/slide" Target="slides/slide810.xml"/><Relationship Id="rId152" Type="http://schemas.openxmlformats.org/officeDocument/2006/relationships/slide" Target="slides/slide144.xml"/><Relationship Id="rId457" Type="http://schemas.openxmlformats.org/officeDocument/2006/relationships/slide" Target="slides/slide449.xml"/><Relationship Id="rId1003" Type="http://schemas.openxmlformats.org/officeDocument/2006/relationships/slide" Target="slides/slide995.xml"/><Relationship Id="rId1087" Type="http://schemas.openxmlformats.org/officeDocument/2006/relationships/tableStyles" Target="tableStyles.xml"/><Relationship Id="rId664" Type="http://schemas.openxmlformats.org/officeDocument/2006/relationships/slide" Target="slides/slide656.xml"/><Relationship Id="rId871" Type="http://schemas.openxmlformats.org/officeDocument/2006/relationships/slide" Target="slides/slide863.xml"/><Relationship Id="rId969" Type="http://schemas.openxmlformats.org/officeDocument/2006/relationships/slide" Target="slides/slide961.xml"/><Relationship Id="rId14" Type="http://schemas.openxmlformats.org/officeDocument/2006/relationships/slide" Target="slides/slide6.xml"/><Relationship Id="rId317" Type="http://schemas.openxmlformats.org/officeDocument/2006/relationships/slide" Target="slides/slide309.xml"/><Relationship Id="rId524" Type="http://schemas.openxmlformats.org/officeDocument/2006/relationships/slide" Target="slides/slide516.xml"/><Relationship Id="rId731" Type="http://schemas.openxmlformats.org/officeDocument/2006/relationships/slide" Target="slides/slide723.xml"/><Relationship Id="rId98" Type="http://schemas.openxmlformats.org/officeDocument/2006/relationships/slide" Target="slides/slide90.xml"/><Relationship Id="rId163" Type="http://schemas.openxmlformats.org/officeDocument/2006/relationships/slide" Target="slides/slide155.xml"/><Relationship Id="rId370" Type="http://schemas.openxmlformats.org/officeDocument/2006/relationships/slide" Target="slides/slide362.xml"/><Relationship Id="rId829" Type="http://schemas.openxmlformats.org/officeDocument/2006/relationships/slide" Target="slides/slide821.xml"/><Relationship Id="rId1014" Type="http://schemas.openxmlformats.org/officeDocument/2006/relationships/slide" Target="slides/slide1006.xml"/><Relationship Id="rId230" Type="http://schemas.openxmlformats.org/officeDocument/2006/relationships/slide" Target="slides/slide222.xml"/><Relationship Id="rId468" Type="http://schemas.openxmlformats.org/officeDocument/2006/relationships/slide" Target="slides/slide460.xml"/><Relationship Id="rId675" Type="http://schemas.openxmlformats.org/officeDocument/2006/relationships/slide" Target="slides/slide667.xml"/><Relationship Id="rId882" Type="http://schemas.openxmlformats.org/officeDocument/2006/relationships/slide" Target="slides/slide874.xml"/><Relationship Id="rId25" Type="http://schemas.openxmlformats.org/officeDocument/2006/relationships/slide" Target="slides/slide17.xml"/><Relationship Id="rId328" Type="http://schemas.openxmlformats.org/officeDocument/2006/relationships/slide" Target="slides/slide320.xml"/><Relationship Id="rId535" Type="http://schemas.openxmlformats.org/officeDocument/2006/relationships/slide" Target="slides/slide527.xml"/><Relationship Id="rId742" Type="http://schemas.openxmlformats.org/officeDocument/2006/relationships/slide" Target="slides/slide734.xml"/><Relationship Id="rId174" Type="http://schemas.openxmlformats.org/officeDocument/2006/relationships/slide" Target="slides/slide166.xml"/><Relationship Id="rId381" Type="http://schemas.openxmlformats.org/officeDocument/2006/relationships/slide" Target="slides/slide373.xml"/><Relationship Id="rId602" Type="http://schemas.openxmlformats.org/officeDocument/2006/relationships/slide" Target="slides/slide594.xml"/><Relationship Id="rId1025" Type="http://schemas.openxmlformats.org/officeDocument/2006/relationships/slide" Target="slides/slide1017.xml"/><Relationship Id="rId241" Type="http://schemas.openxmlformats.org/officeDocument/2006/relationships/slide" Target="slides/slide233.xml"/><Relationship Id="rId479" Type="http://schemas.openxmlformats.org/officeDocument/2006/relationships/slide" Target="slides/slide471.xml"/><Relationship Id="rId686" Type="http://schemas.openxmlformats.org/officeDocument/2006/relationships/slide" Target="slides/slide678.xml"/><Relationship Id="rId893" Type="http://schemas.openxmlformats.org/officeDocument/2006/relationships/slide" Target="slides/slide885.xml"/><Relationship Id="rId907" Type="http://schemas.openxmlformats.org/officeDocument/2006/relationships/slide" Target="slides/slide899.xml"/><Relationship Id="rId36" Type="http://schemas.openxmlformats.org/officeDocument/2006/relationships/slide" Target="slides/slide28.xml"/><Relationship Id="rId339" Type="http://schemas.openxmlformats.org/officeDocument/2006/relationships/slide" Target="slides/slide331.xml"/><Relationship Id="rId546" Type="http://schemas.openxmlformats.org/officeDocument/2006/relationships/slide" Target="slides/slide538.xml"/><Relationship Id="rId753" Type="http://schemas.openxmlformats.org/officeDocument/2006/relationships/slide" Target="slides/slide745.xml"/><Relationship Id="rId101" Type="http://schemas.openxmlformats.org/officeDocument/2006/relationships/slide" Target="slides/slide93.xml"/><Relationship Id="rId185" Type="http://schemas.openxmlformats.org/officeDocument/2006/relationships/slide" Target="slides/slide177.xml"/><Relationship Id="rId406" Type="http://schemas.openxmlformats.org/officeDocument/2006/relationships/slide" Target="slides/slide398.xml"/><Relationship Id="rId960" Type="http://schemas.openxmlformats.org/officeDocument/2006/relationships/slide" Target="slides/slide952.xml"/><Relationship Id="rId1036" Type="http://schemas.openxmlformats.org/officeDocument/2006/relationships/slide" Target="slides/slide1028.xml"/><Relationship Id="rId392" Type="http://schemas.openxmlformats.org/officeDocument/2006/relationships/slide" Target="slides/slide384.xml"/><Relationship Id="rId613" Type="http://schemas.openxmlformats.org/officeDocument/2006/relationships/slide" Target="slides/slide605.xml"/><Relationship Id="rId697" Type="http://schemas.openxmlformats.org/officeDocument/2006/relationships/slide" Target="slides/slide689.xml"/><Relationship Id="rId820" Type="http://schemas.openxmlformats.org/officeDocument/2006/relationships/slide" Target="slides/slide812.xml"/><Relationship Id="rId918" Type="http://schemas.openxmlformats.org/officeDocument/2006/relationships/slide" Target="slides/slide910.xml"/><Relationship Id="rId252" Type="http://schemas.openxmlformats.org/officeDocument/2006/relationships/slide" Target="slides/slide244.xml"/><Relationship Id="rId47" Type="http://schemas.openxmlformats.org/officeDocument/2006/relationships/slide" Target="slides/slide39.xml"/><Relationship Id="rId112" Type="http://schemas.openxmlformats.org/officeDocument/2006/relationships/slide" Target="slides/slide104.xml"/><Relationship Id="rId557" Type="http://schemas.openxmlformats.org/officeDocument/2006/relationships/slide" Target="slides/slide549.xml"/><Relationship Id="rId764" Type="http://schemas.openxmlformats.org/officeDocument/2006/relationships/slide" Target="slides/slide756.xml"/><Relationship Id="rId971" Type="http://schemas.openxmlformats.org/officeDocument/2006/relationships/slide" Target="slides/slide963.xml"/><Relationship Id="rId196" Type="http://schemas.openxmlformats.org/officeDocument/2006/relationships/slide" Target="slides/slide188.xml"/><Relationship Id="rId417" Type="http://schemas.openxmlformats.org/officeDocument/2006/relationships/slide" Target="slides/slide409.xml"/><Relationship Id="rId624" Type="http://schemas.openxmlformats.org/officeDocument/2006/relationships/slide" Target="slides/slide616.xml"/><Relationship Id="rId831" Type="http://schemas.openxmlformats.org/officeDocument/2006/relationships/slide" Target="slides/slide823.xml"/><Relationship Id="rId1047" Type="http://schemas.openxmlformats.org/officeDocument/2006/relationships/slide" Target="slides/slide1039.xml"/><Relationship Id="rId263" Type="http://schemas.openxmlformats.org/officeDocument/2006/relationships/slide" Target="slides/slide255.xml"/><Relationship Id="rId470" Type="http://schemas.openxmlformats.org/officeDocument/2006/relationships/slide" Target="slides/slide462.xml"/><Relationship Id="rId929" Type="http://schemas.openxmlformats.org/officeDocument/2006/relationships/slide" Target="slides/slide921.xml"/><Relationship Id="rId58" Type="http://schemas.openxmlformats.org/officeDocument/2006/relationships/slide" Target="slides/slide50.xml"/><Relationship Id="rId123" Type="http://schemas.openxmlformats.org/officeDocument/2006/relationships/slide" Target="slides/slide115.xml"/><Relationship Id="rId330" Type="http://schemas.openxmlformats.org/officeDocument/2006/relationships/slide" Target="slides/slide322.xml"/><Relationship Id="rId568" Type="http://schemas.openxmlformats.org/officeDocument/2006/relationships/slide" Target="slides/slide560.xml"/><Relationship Id="rId775" Type="http://schemas.openxmlformats.org/officeDocument/2006/relationships/slide" Target="slides/slide767.xml"/><Relationship Id="rId982" Type="http://schemas.openxmlformats.org/officeDocument/2006/relationships/slide" Target="slides/slide974.xml"/><Relationship Id="rId428" Type="http://schemas.openxmlformats.org/officeDocument/2006/relationships/slide" Target="slides/slide420.xml"/><Relationship Id="rId635" Type="http://schemas.openxmlformats.org/officeDocument/2006/relationships/slide" Target="slides/slide627.xml"/><Relationship Id="rId842" Type="http://schemas.openxmlformats.org/officeDocument/2006/relationships/slide" Target="slides/slide834.xml"/><Relationship Id="rId1058" Type="http://schemas.openxmlformats.org/officeDocument/2006/relationships/slide" Target="slides/slide1050.xml"/><Relationship Id="rId274" Type="http://schemas.openxmlformats.org/officeDocument/2006/relationships/slide" Target="slides/slide266.xml"/><Relationship Id="rId481" Type="http://schemas.openxmlformats.org/officeDocument/2006/relationships/slide" Target="slides/slide473.xml"/><Relationship Id="rId702" Type="http://schemas.openxmlformats.org/officeDocument/2006/relationships/slide" Target="slides/slide694.xml"/><Relationship Id="rId69" Type="http://schemas.openxmlformats.org/officeDocument/2006/relationships/slide" Target="slides/slide61.xml"/><Relationship Id="rId134" Type="http://schemas.openxmlformats.org/officeDocument/2006/relationships/slide" Target="slides/slide126.xml"/><Relationship Id="rId579" Type="http://schemas.openxmlformats.org/officeDocument/2006/relationships/slide" Target="slides/slide571.xml"/><Relationship Id="rId786" Type="http://schemas.openxmlformats.org/officeDocument/2006/relationships/slide" Target="slides/slide778.xml"/><Relationship Id="rId993" Type="http://schemas.openxmlformats.org/officeDocument/2006/relationships/slide" Target="slides/slide985.xml"/><Relationship Id="rId341" Type="http://schemas.openxmlformats.org/officeDocument/2006/relationships/slide" Target="slides/slide333.xml"/><Relationship Id="rId439" Type="http://schemas.openxmlformats.org/officeDocument/2006/relationships/slide" Target="slides/slide431.xml"/><Relationship Id="rId646" Type="http://schemas.openxmlformats.org/officeDocument/2006/relationships/slide" Target="slides/slide638.xml"/><Relationship Id="rId1069" Type="http://schemas.openxmlformats.org/officeDocument/2006/relationships/slide" Target="slides/slide1061.xml"/><Relationship Id="rId201" Type="http://schemas.openxmlformats.org/officeDocument/2006/relationships/slide" Target="slides/slide193.xml"/><Relationship Id="rId285" Type="http://schemas.openxmlformats.org/officeDocument/2006/relationships/slide" Target="slides/slide277.xml"/><Relationship Id="rId506" Type="http://schemas.openxmlformats.org/officeDocument/2006/relationships/slide" Target="slides/slide498.xml"/><Relationship Id="rId853" Type="http://schemas.openxmlformats.org/officeDocument/2006/relationships/slide" Target="slides/slide845.xml"/><Relationship Id="rId492" Type="http://schemas.openxmlformats.org/officeDocument/2006/relationships/slide" Target="slides/slide484.xml"/><Relationship Id="rId713" Type="http://schemas.openxmlformats.org/officeDocument/2006/relationships/slide" Target="slides/slide705.xml"/><Relationship Id="rId797" Type="http://schemas.openxmlformats.org/officeDocument/2006/relationships/slide" Target="slides/slide789.xml"/><Relationship Id="rId920" Type="http://schemas.openxmlformats.org/officeDocument/2006/relationships/slide" Target="slides/slide912.xml"/><Relationship Id="rId145" Type="http://schemas.openxmlformats.org/officeDocument/2006/relationships/slide" Target="slides/slide137.xml"/><Relationship Id="rId352" Type="http://schemas.openxmlformats.org/officeDocument/2006/relationships/slide" Target="slides/slide344.xml"/><Relationship Id="rId212" Type="http://schemas.openxmlformats.org/officeDocument/2006/relationships/slide" Target="slides/slide204.xml"/><Relationship Id="rId657" Type="http://schemas.openxmlformats.org/officeDocument/2006/relationships/slide" Target="slides/slide649.xml"/><Relationship Id="rId864" Type="http://schemas.openxmlformats.org/officeDocument/2006/relationships/slide" Target="slides/slide856.xml"/><Relationship Id="rId296" Type="http://schemas.openxmlformats.org/officeDocument/2006/relationships/slide" Target="slides/slide288.xml"/><Relationship Id="rId517" Type="http://schemas.openxmlformats.org/officeDocument/2006/relationships/slide" Target="slides/slide509.xml"/><Relationship Id="rId724" Type="http://schemas.openxmlformats.org/officeDocument/2006/relationships/slide" Target="slides/slide716.xml"/><Relationship Id="rId931" Type="http://schemas.openxmlformats.org/officeDocument/2006/relationships/slide" Target="slides/slide923.xml"/><Relationship Id="rId60" Type="http://schemas.openxmlformats.org/officeDocument/2006/relationships/slide" Target="slides/slide52.xml"/><Relationship Id="rId156" Type="http://schemas.openxmlformats.org/officeDocument/2006/relationships/slide" Target="slides/slide148.xml"/><Relationship Id="rId363" Type="http://schemas.openxmlformats.org/officeDocument/2006/relationships/slide" Target="slides/slide355.xml"/><Relationship Id="rId570" Type="http://schemas.openxmlformats.org/officeDocument/2006/relationships/slide" Target="slides/slide562.xml"/><Relationship Id="rId1007" Type="http://schemas.openxmlformats.org/officeDocument/2006/relationships/slide" Target="slides/slide999.xml"/><Relationship Id="rId223" Type="http://schemas.openxmlformats.org/officeDocument/2006/relationships/slide" Target="slides/slide215.xml"/><Relationship Id="rId430" Type="http://schemas.openxmlformats.org/officeDocument/2006/relationships/slide" Target="slides/slide422.xml"/><Relationship Id="rId668" Type="http://schemas.openxmlformats.org/officeDocument/2006/relationships/slide" Target="slides/slide660.xml"/><Relationship Id="rId875" Type="http://schemas.openxmlformats.org/officeDocument/2006/relationships/slide" Target="slides/slide867.xml"/><Relationship Id="rId1060" Type="http://schemas.openxmlformats.org/officeDocument/2006/relationships/slide" Target="slides/slide1052.xml"/><Relationship Id="rId18" Type="http://schemas.openxmlformats.org/officeDocument/2006/relationships/slide" Target="slides/slide10.xml"/><Relationship Id="rId528" Type="http://schemas.openxmlformats.org/officeDocument/2006/relationships/slide" Target="slides/slide520.xml"/><Relationship Id="rId735" Type="http://schemas.openxmlformats.org/officeDocument/2006/relationships/slide" Target="slides/slide727.xml"/><Relationship Id="rId942" Type="http://schemas.openxmlformats.org/officeDocument/2006/relationships/slide" Target="slides/slide934.xml"/><Relationship Id="rId167" Type="http://schemas.openxmlformats.org/officeDocument/2006/relationships/slide" Target="slides/slide159.xml"/><Relationship Id="rId374" Type="http://schemas.openxmlformats.org/officeDocument/2006/relationships/slide" Target="slides/slide366.xml"/><Relationship Id="rId581" Type="http://schemas.openxmlformats.org/officeDocument/2006/relationships/slide" Target="slides/slide573.xml"/><Relationship Id="rId1018" Type="http://schemas.openxmlformats.org/officeDocument/2006/relationships/slide" Target="slides/slide1010.xml"/><Relationship Id="rId71" Type="http://schemas.openxmlformats.org/officeDocument/2006/relationships/slide" Target="slides/slide63.xml"/><Relationship Id="rId234" Type="http://schemas.openxmlformats.org/officeDocument/2006/relationships/slide" Target="slides/slide226.xml"/><Relationship Id="rId679" Type="http://schemas.openxmlformats.org/officeDocument/2006/relationships/slide" Target="slides/slide671.xml"/><Relationship Id="rId802" Type="http://schemas.openxmlformats.org/officeDocument/2006/relationships/slide" Target="slides/slide794.xml"/><Relationship Id="rId886" Type="http://schemas.openxmlformats.org/officeDocument/2006/relationships/slide" Target="slides/slide8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441" Type="http://schemas.openxmlformats.org/officeDocument/2006/relationships/slide" Target="slides/slide433.xml"/><Relationship Id="rId539" Type="http://schemas.openxmlformats.org/officeDocument/2006/relationships/slide" Target="slides/slide531.xml"/><Relationship Id="rId746" Type="http://schemas.openxmlformats.org/officeDocument/2006/relationships/slide" Target="slides/slide738.xml"/><Relationship Id="rId1071" Type="http://schemas.openxmlformats.org/officeDocument/2006/relationships/slide" Target="slides/slide1063.xml"/><Relationship Id="rId178" Type="http://schemas.openxmlformats.org/officeDocument/2006/relationships/slide" Target="slides/slide170.xml"/><Relationship Id="rId301" Type="http://schemas.openxmlformats.org/officeDocument/2006/relationships/slide" Target="slides/slide293.xml"/><Relationship Id="rId953" Type="http://schemas.openxmlformats.org/officeDocument/2006/relationships/slide" Target="slides/slide945.xml"/><Relationship Id="rId1029" Type="http://schemas.openxmlformats.org/officeDocument/2006/relationships/slide" Target="slides/slide1021.xml"/><Relationship Id="rId82" Type="http://schemas.openxmlformats.org/officeDocument/2006/relationships/slide" Target="slides/slide74.xml"/><Relationship Id="rId385" Type="http://schemas.openxmlformats.org/officeDocument/2006/relationships/slide" Target="slides/slide377.xml"/><Relationship Id="rId592" Type="http://schemas.openxmlformats.org/officeDocument/2006/relationships/slide" Target="slides/slide584.xml"/><Relationship Id="rId606" Type="http://schemas.openxmlformats.org/officeDocument/2006/relationships/slide" Target="slides/slide598.xml"/><Relationship Id="rId813" Type="http://schemas.openxmlformats.org/officeDocument/2006/relationships/slide" Target="slides/slide805.xml"/><Relationship Id="rId245" Type="http://schemas.openxmlformats.org/officeDocument/2006/relationships/slide" Target="slides/slide237.xml"/><Relationship Id="rId287" Type="http://schemas.openxmlformats.org/officeDocument/2006/relationships/slide" Target="slides/slide279.xml"/><Relationship Id="rId410" Type="http://schemas.openxmlformats.org/officeDocument/2006/relationships/slide" Target="slides/slide402.xml"/><Relationship Id="rId452" Type="http://schemas.openxmlformats.org/officeDocument/2006/relationships/slide" Target="slides/slide444.xml"/><Relationship Id="rId494" Type="http://schemas.openxmlformats.org/officeDocument/2006/relationships/slide" Target="slides/slide486.xml"/><Relationship Id="rId508" Type="http://schemas.openxmlformats.org/officeDocument/2006/relationships/slide" Target="slides/slide500.xml"/><Relationship Id="rId715" Type="http://schemas.openxmlformats.org/officeDocument/2006/relationships/slide" Target="slides/slide707.xml"/><Relationship Id="rId897" Type="http://schemas.openxmlformats.org/officeDocument/2006/relationships/slide" Target="slides/slide889.xml"/><Relationship Id="rId922" Type="http://schemas.openxmlformats.org/officeDocument/2006/relationships/slide" Target="slides/slide914.xml"/><Relationship Id="rId1082" Type="http://schemas.openxmlformats.org/officeDocument/2006/relationships/slide" Target="slides/slide1074.xml"/><Relationship Id="rId105" Type="http://schemas.openxmlformats.org/officeDocument/2006/relationships/slide" Target="slides/slide97.xml"/><Relationship Id="rId147" Type="http://schemas.openxmlformats.org/officeDocument/2006/relationships/slide" Target="slides/slide139.xml"/><Relationship Id="rId312" Type="http://schemas.openxmlformats.org/officeDocument/2006/relationships/slide" Target="slides/slide304.xml"/><Relationship Id="rId354" Type="http://schemas.openxmlformats.org/officeDocument/2006/relationships/slide" Target="slides/slide346.xml"/><Relationship Id="rId757" Type="http://schemas.openxmlformats.org/officeDocument/2006/relationships/slide" Target="slides/slide749.xml"/><Relationship Id="rId799" Type="http://schemas.openxmlformats.org/officeDocument/2006/relationships/slide" Target="slides/slide791.xml"/><Relationship Id="rId964" Type="http://schemas.openxmlformats.org/officeDocument/2006/relationships/slide" Target="slides/slide956.xml"/><Relationship Id="rId51" Type="http://schemas.openxmlformats.org/officeDocument/2006/relationships/slide" Target="slides/slide43.xml"/><Relationship Id="rId93" Type="http://schemas.openxmlformats.org/officeDocument/2006/relationships/slide" Target="slides/slide85.xml"/><Relationship Id="rId189" Type="http://schemas.openxmlformats.org/officeDocument/2006/relationships/slide" Target="slides/slide181.xml"/><Relationship Id="rId396" Type="http://schemas.openxmlformats.org/officeDocument/2006/relationships/slide" Target="slides/slide388.xml"/><Relationship Id="rId561" Type="http://schemas.openxmlformats.org/officeDocument/2006/relationships/slide" Target="slides/slide553.xml"/><Relationship Id="rId617" Type="http://schemas.openxmlformats.org/officeDocument/2006/relationships/slide" Target="slides/slide609.xml"/><Relationship Id="rId659" Type="http://schemas.openxmlformats.org/officeDocument/2006/relationships/slide" Target="slides/slide651.xml"/><Relationship Id="rId824" Type="http://schemas.openxmlformats.org/officeDocument/2006/relationships/slide" Target="slides/slide816.xml"/><Relationship Id="rId866" Type="http://schemas.openxmlformats.org/officeDocument/2006/relationships/slide" Target="slides/slide858.xml"/><Relationship Id="rId214" Type="http://schemas.openxmlformats.org/officeDocument/2006/relationships/slide" Target="slides/slide206.xml"/><Relationship Id="rId256" Type="http://schemas.openxmlformats.org/officeDocument/2006/relationships/slide" Target="slides/slide248.xml"/><Relationship Id="rId298" Type="http://schemas.openxmlformats.org/officeDocument/2006/relationships/slide" Target="slides/slide290.xml"/><Relationship Id="rId421" Type="http://schemas.openxmlformats.org/officeDocument/2006/relationships/slide" Target="slides/slide413.xml"/><Relationship Id="rId463" Type="http://schemas.openxmlformats.org/officeDocument/2006/relationships/slide" Target="slides/slide455.xml"/><Relationship Id="rId519" Type="http://schemas.openxmlformats.org/officeDocument/2006/relationships/slide" Target="slides/slide511.xml"/><Relationship Id="rId670" Type="http://schemas.openxmlformats.org/officeDocument/2006/relationships/slide" Target="slides/slide662.xml"/><Relationship Id="rId1051" Type="http://schemas.openxmlformats.org/officeDocument/2006/relationships/slide" Target="slides/slide1043.xml"/><Relationship Id="rId116" Type="http://schemas.openxmlformats.org/officeDocument/2006/relationships/slide" Target="slides/slide108.xml"/><Relationship Id="rId158" Type="http://schemas.openxmlformats.org/officeDocument/2006/relationships/slide" Target="slides/slide150.xml"/><Relationship Id="rId323" Type="http://schemas.openxmlformats.org/officeDocument/2006/relationships/slide" Target="slides/slide315.xml"/><Relationship Id="rId530" Type="http://schemas.openxmlformats.org/officeDocument/2006/relationships/slide" Target="slides/slide522.xml"/><Relationship Id="rId726" Type="http://schemas.openxmlformats.org/officeDocument/2006/relationships/slide" Target="slides/slide718.xml"/><Relationship Id="rId768" Type="http://schemas.openxmlformats.org/officeDocument/2006/relationships/slide" Target="slides/slide760.xml"/><Relationship Id="rId933" Type="http://schemas.openxmlformats.org/officeDocument/2006/relationships/slide" Target="slides/slide925.xml"/><Relationship Id="rId975" Type="http://schemas.openxmlformats.org/officeDocument/2006/relationships/slide" Target="slides/slide967.xml"/><Relationship Id="rId1009" Type="http://schemas.openxmlformats.org/officeDocument/2006/relationships/slide" Target="slides/slide1001.xml"/><Relationship Id="rId20" Type="http://schemas.openxmlformats.org/officeDocument/2006/relationships/slide" Target="slides/slide12.xml"/><Relationship Id="rId62" Type="http://schemas.openxmlformats.org/officeDocument/2006/relationships/slide" Target="slides/slide54.xml"/><Relationship Id="rId365" Type="http://schemas.openxmlformats.org/officeDocument/2006/relationships/slide" Target="slides/slide357.xml"/><Relationship Id="rId572" Type="http://schemas.openxmlformats.org/officeDocument/2006/relationships/slide" Target="slides/slide564.xml"/><Relationship Id="rId628" Type="http://schemas.openxmlformats.org/officeDocument/2006/relationships/slide" Target="slides/slide620.xml"/><Relationship Id="rId835" Type="http://schemas.openxmlformats.org/officeDocument/2006/relationships/slide" Target="slides/slide827.xml"/><Relationship Id="rId225" Type="http://schemas.openxmlformats.org/officeDocument/2006/relationships/slide" Target="slides/slide217.xml"/><Relationship Id="rId267" Type="http://schemas.openxmlformats.org/officeDocument/2006/relationships/slide" Target="slides/slide259.xml"/><Relationship Id="rId432" Type="http://schemas.openxmlformats.org/officeDocument/2006/relationships/slide" Target="slides/slide424.xml"/><Relationship Id="rId474" Type="http://schemas.openxmlformats.org/officeDocument/2006/relationships/slide" Target="slides/slide466.xml"/><Relationship Id="rId877" Type="http://schemas.openxmlformats.org/officeDocument/2006/relationships/slide" Target="slides/slide869.xml"/><Relationship Id="rId1020" Type="http://schemas.openxmlformats.org/officeDocument/2006/relationships/slide" Target="slides/slide1012.xml"/><Relationship Id="rId1062" Type="http://schemas.openxmlformats.org/officeDocument/2006/relationships/slide" Target="slides/slide1054.xml"/><Relationship Id="rId127" Type="http://schemas.openxmlformats.org/officeDocument/2006/relationships/slide" Target="slides/slide119.xml"/><Relationship Id="rId681" Type="http://schemas.openxmlformats.org/officeDocument/2006/relationships/slide" Target="slides/slide673.xml"/><Relationship Id="rId737" Type="http://schemas.openxmlformats.org/officeDocument/2006/relationships/slide" Target="slides/slide729.xml"/><Relationship Id="rId779" Type="http://schemas.openxmlformats.org/officeDocument/2006/relationships/slide" Target="slides/slide771.xml"/><Relationship Id="rId902" Type="http://schemas.openxmlformats.org/officeDocument/2006/relationships/slide" Target="slides/slide894.xml"/><Relationship Id="rId944" Type="http://schemas.openxmlformats.org/officeDocument/2006/relationships/slide" Target="slides/slide936.xml"/><Relationship Id="rId986" Type="http://schemas.openxmlformats.org/officeDocument/2006/relationships/slide" Target="slides/slide978.xml"/><Relationship Id="rId31" Type="http://schemas.openxmlformats.org/officeDocument/2006/relationships/slide" Target="slides/slide23.xml"/><Relationship Id="rId73" Type="http://schemas.openxmlformats.org/officeDocument/2006/relationships/slide" Target="slides/slide65.xml"/><Relationship Id="rId169" Type="http://schemas.openxmlformats.org/officeDocument/2006/relationships/slide" Target="slides/slide161.xml"/><Relationship Id="rId334" Type="http://schemas.openxmlformats.org/officeDocument/2006/relationships/slide" Target="slides/slide326.xml"/><Relationship Id="rId376" Type="http://schemas.openxmlformats.org/officeDocument/2006/relationships/slide" Target="slides/slide368.xml"/><Relationship Id="rId541" Type="http://schemas.openxmlformats.org/officeDocument/2006/relationships/slide" Target="slides/slide533.xml"/><Relationship Id="rId583" Type="http://schemas.openxmlformats.org/officeDocument/2006/relationships/slide" Target="slides/slide575.xml"/><Relationship Id="rId639" Type="http://schemas.openxmlformats.org/officeDocument/2006/relationships/slide" Target="slides/slide631.xml"/><Relationship Id="rId790" Type="http://schemas.openxmlformats.org/officeDocument/2006/relationships/slide" Target="slides/slide782.xml"/><Relationship Id="rId804" Type="http://schemas.openxmlformats.org/officeDocument/2006/relationships/slide" Target="slides/slide796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72.xml"/><Relationship Id="rId236" Type="http://schemas.openxmlformats.org/officeDocument/2006/relationships/slide" Target="slides/slide228.xml"/><Relationship Id="rId278" Type="http://schemas.openxmlformats.org/officeDocument/2006/relationships/slide" Target="slides/slide270.xml"/><Relationship Id="rId401" Type="http://schemas.openxmlformats.org/officeDocument/2006/relationships/slide" Target="slides/slide393.xml"/><Relationship Id="rId443" Type="http://schemas.openxmlformats.org/officeDocument/2006/relationships/slide" Target="slides/slide435.xml"/><Relationship Id="rId650" Type="http://schemas.openxmlformats.org/officeDocument/2006/relationships/slide" Target="slides/slide642.xml"/><Relationship Id="rId846" Type="http://schemas.openxmlformats.org/officeDocument/2006/relationships/slide" Target="slides/slide838.xml"/><Relationship Id="rId888" Type="http://schemas.openxmlformats.org/officeDocument/2006/relationships/slide" Target="slides/slide880.xml"/><Relationship Id="rId1031" Type="http://schemas.openxmlformats.org/officeDocument/2006/relationships/slide" Target="slides/slide1023.xml"/><Relationship Id="rId1073" Type="http://schemas.openxmlformats.org/officeDocument/2006/relationships/slide" Target="slides/slide1065.xml"/><Relationship Id="rId303" Type="http://schemas.openxmlformats.org/officeDocument/2006/relationships/slide" Target="slides/slide295.xml"/><Relationship Id="rId485" Type="http://schemas.openxmlformats.org/officeDocument/2006/relationships/slide" Target="slides/slide477.xml"/><Relationship Id="rId692" Type="http://schemas.openxmlformats.org/officeDocument/2006/relationships/slide" Target="slides/slide684.xml"/><Relationship Id="rId706" Type="http://schemas.openxmlformats.org/officeDocument/2006/relationships/slide" Target="slides/slide698.xml"/><Relationship Id="rId748" Type="http://schemas.openxmlformats.org/officeDocument/2006/relationships/slide" Target="slides/slide740.xml"/><Relationship Id="rId913" Type="http://schemas.openxmlformats.org/officeDocument/2006/relationships/slide" Target="slides/slide905.xml"/><Relationship Id="rId955" Type="http://schemas.openxmlformats.org/officeDocument/2006/relationships/slide" Target="slides/slide947.xml"/><Relationship Id="rId42" Type="http://schemas.openxmlformats.org/officeDocument/2006/relationships/slide" Target="slides/slide34.xml"/><Relationship Id="rId84" Type="http://schemas.openxmlformats.org/officeDocument/2006/relationships/slide" Target="slides/slide76.xml"/><Relationship Id="rId138" Type="http://schemas.openxmlformats.org/officeDocument/2006/relationships/slide" Target="slides/slide130.xml"/><Relationship Id="rId345" Type="http://schemas.openxmlformats.org/officeDocument/2006/relationships/slide" Target="slides/slide337.xml"/><Relationship Id="rId387" Type="http://schemas.openxmlformats.org/officeDocument/2006/relationships/slide" Target="slides/slide379.xml"/><Relationship Id="rId510" Type="http://schemas.openxmlformats.org/officeDocument/2006/relationships/slide" Target="slides/slide502.xml"/><Relationship Id="rId552" Type="http://schemas.openxmlformats.org/officeDocument/2006/relationships/slide" Target="slides/slide544.xml"/><Relationship Id="rId594" Type="http://schemas.openxmlformats.org/officeDocument/2006/relationships/slide" Target="slides/slide586.xml"/><Relationship Id="rId608" Type="http://schemas.openxmlformats.org/officeDocument/2006/relationships/slide" Target="slides/slide600.xml"/><Relationship Id="rId815" Type="http://schemas.openxmlformats.org/officeDocument/2006/relationships/slide" Target="slides/slide807.xml"/><Relationship Id="rId997" Type="http://schemas.openxmlformats.org/officeDocument/2006/relationships/slide" Target="slides/slide989.xml"/><Relationship Id="rId191" Type="http://schemas.openxmlformats.org/officeDocument/2006/relationships/slide" Target="slides/slide183.xml"/><Relationship Id="rId205" Type="http://schemas.openxmlformats.org/officeDocument/2006/relationships/slide" Target="slides/slide197.xml"/><Relationship Id="rId247" Type="http://schemas.openxmlformats.org/officeDocument/2006/relationships/slide" Target="slides/slide239.xml"/><Relationship Id="rId412" Type="http://schemas.openxmlformats.org/officeDocument/2006/relationships/slide" Target="slides/slide404.xml"/><Relationship Id="rId857" Type="http://schemas.openxmlformats.org/officeDocument/2006/relationships/slide" Target="slides/slide849.xml"/><Relationship Id="rId899" Type="http://schemas.openxmlformats.org/officeDocument/2006/relationships/slide" Target="slides/slide891.xml"/><Relationship Id="rId1000" Type="http://schemas.openxmlformats.org/officeDocument/2006/relationships/slide" Target="slides/slide992.xml"/><Relationship Id="rId1042" Type="http://schemas.openxmlformats.org/officeDocument/2006/relationships/slide" Target="slides/slide1034.xml"/><Relationship Id="rId1084" Type="http://schemas.openxmlformats.org/officeDocument/2006/relationships/presProps" Target="presProps.xml"/><Relationship Id="rId107" Type="http://schemas.openxmlformats.org/officeDocument/2006/relationships/slide" Target="slides/slide99.xml"/><Relationship Id="rId289" Type="http://schemas.openxmlformats.org/officeDocument/2006/relationships/slide" Target="slides/slide281.xml"/><Relationship Id="rId454" Type="http://schemas.openxmlformats.org/officeDocument/2006/relationships/slide" Target="slides/slide446.xml"/><Relationship Id="rId496" Type="http://schemas.openxmlformats.org/officeDocument/2006/relationships/slide" Target="slides/slide488.xml"/><Relationship Id="rId661" Type="http://schemas.openxmlformats.org/officeDocument/2006/relationships/slide" Target="slides/slide653.xml"/><Relationship Id="rId717" Type="http://schemas.openxmlformats.org/officeDocument/2006/relationships/slide" Target="slides/slide709.xml"/><Relationship Id="rId759" Type="http://schemas.openxmlformats.org/officeDocument/2006/relationships/slide" Target="slides/slide751.xml"/><Relationship Id="rId924" Type="http://schemas.openxmlformats.org/officeDocument/2006/relationships/slide" Target="slides/slide916.xml"/><Relationship Id="rId966" Type="http://schemas.openxmlformats.org/officeDocument/2006/relationships/slide" Target="slides/slide958.xml"/><Relationship Id="rId11" Type="http://schemas.openxmlformats.org/officeDocument/2006/relationships/slide" Target="slides/slide3.xml"/><Relationship Id="rId53" Type="http://schemas.openxmlformats.org/officeDocument/2006/relationships/slide" Target="slides/slide45.xml"/><Relationship Id="rId149" Type="http://schemas.openxmlformats.org/officeDocument/2006/relationships/slide" Target="slides/slide141.xml"/><Relationship Id="rId314" Type="http://schemas.openxmlformats.org/officeDocument/2006/relationships/slide" Target="slides/slide306.xml"/><Relationship Id="rId356" Type="http://schemas.openxmlformats.org/officeDocument/2006/relationships/slide" Target="slides/slide348.xml"/><Relationship Id="rId398" Type="http://schemas.openxmlformats.org/officeDocument/2006/relationships/slide" Target="slides/slide390.xml"/><Relationship Id="rId521" Type="http://schemas.openxmlformats.org/officeDocument/2006/relationships/slide" Target="slides/slide513.xml"/><Relationship Id="rId563" Type="http://schemas.openxmlformats.org/officeDocument/2006/relationships/slide" Target="slides/slide555.xml"/><Relationship Id="rId619" Type="http://schemas.openxmlformats.org/officeDocument/2006/relationships/slide" Target="slides/slide611.xml"/><Relationship Id="rId770" Type="http://schemas.openxmlformats.org/officeDocument/2006/relationships/slide" Target="slides/slide762.xml"/><Relationship Id="rId95" Type="http://schemas.openxmlformats.org/officeDocument/2006/relationships/slide" Target="slides/slide87.xml"/><Relationship Id="rId160" Type="http://schemas.openxmlformats.org/officeDocument/2006/relationships/slide" Target="slides/slide152.xml"/><Relationship Id="rId216" Type="http://schemas.openxmlformats.org/officeDocument/2006/relationships/slide" Target="slides/slide208.xml"/><Relationship Id="rId423" Type="http://schemas.openxmlformats.org/officeDocument/2006/relationships/slide" Target="slides/slide415.xml"/><Relationship Id="rId826" Type="http://schemas.openxmlformats.org/officeDocument/2006/relationships/slide" Target="slides/slide818.xml"/><Relationship Id="rId868" Type="http://schemas.openxmlformats.org/officeDocument/2006/relationships/slide" Target="slides/slide860.xml"/><Relationship Id="rId1011" Type="http://schemas.openxmlformats.org/officeDocument/2006/relationships/slide" Target="slides/slide1003.xml"/><Relationship Id="rId1053" Type="http://schemas.openxmlformats.org/officeDocument/2006/relationships/slide" Target="slides/slide1045.xml"/><Relationship Id="rId258" Type="http://schemas.openxmlformats.org/officeDocument/2006/relationships/slide" Target="slides/slide250.xml"/><Relationship Id="rId465" Type="http://schemas.openxmlformats.org/officeDocument/2006/relationships/slide" Target="slides/slide457.xml"/><Relationship Id="rId630" Type="http://schemas.openxmlformats.org/officeDocument/2006/relationships/slide" Target="slides/slide622.xml"/><Relationship Id="rId672" Type="http://schemas.openxmlformats.org/officeDocument/2006/relationships/slide" Target="slides/slide664.xml"/><Relationship Id="rId728" Type="http://schemas.openxmlformats.org/officeDocument/2006/relationships/slide" Target="slides/slide720.xml"/><Relationship Id="rId935" Type="http://schemas.openxmlformats.org/officeDocument/2006/relationships/slide" Target="slides/slide927.xml"/><Relationship Id="rId22" Type="http://schemas.openxmlformats.org/officeDocument/2006/relationships/slide" Target="slides/slide14.xml"/><Relationship Id="rId64" Type="http://schemas.openxmlformats.org/officeDocument/2006/relationships/slide" Target="slides/slide56.xml"/><Relationship Id="rId118" Type="http://schemas.openxmlformats.org/officeDocument/2006/relationships/slide" Target="slides/slide110.xml"/><Relationship Id="rId325" Type="http://schemas.openxmlformats.org/officeDocument/2006/relationships/slide" Target="slides/slide317.xml"/><Relationship Id="rId367" Type="http://schemas.openxmlformats.org/officeDocument/2006/relationships/slide" Target="slides/slide359.xml"/><Relationship Id="rId532" Type="http://schemas.openxmlformats.org/officeDocument/2006/relationships/slide" Target="slides/slide524.xml"/><Relationship Id="rId574" Type="http://schemas.openxmlformats.org/officeDocument/2006/relationships/slide" Target="slides/slide566.xml"/><Relationship Id="rId977" Type="http://schemas.openxmlformats.org/officeDocument/2006/relationships/slide" Target="slides/slide969.xml"/><Relationship Id="rId171" Type="http://schemas.openxmlformats.org/officeDocument/2006/relationships/slide" Target="slides/slide163.xml"/><Relationship Id="rId227" Type="http://schemas.openxmlformats.org/officeDocument/2006/relationships/slide" Target="slides/slide219.xml"/><Relationship Id="rId781" Type="http://schemas.openxmlformats.org/officeDocument/2006/relationships/slide" Target="slides/slide773.xml"/><Relationship Id="rId837" Type="http://schemas.openxmlformats.org/officeDocument/2006/relationships/slide" Target="slides/slide829.xml"/><Relationship Id="rId879" Type="http://schemas.openxmlformats.org/officeDocument/2006/relationships/slide" Target="slides/slide871.xml"/><Relationship Id="rId1022" Type="http://schemas.openxmlformats.org/officeDocument/2006/relationships/slide" Target="slides/slide1014.xml"/><Relationship Id="rId269" Type="http://schemas.openxmlformats.org/officeDocument/2006/relationships/slide" Target="slides/slide261.xml"/><Relationship Id="rId434" Type="http://schemas.openxmlformats.org/officeDocument/2006/relationships/slide" Target="slides/slide426.xml"/><Relationship Id="rId476" Type="http://schemas.openxmlformats.org/officeDocument/2006/relationships/slide" Target="slides/slide468.xml"/><Relationship Id="rId641" Type="http://schemas.openxmlformats.org/officeDocument/2006/relationships/slide" Target="slides/slide633.xml"/><Relationship Id="rId683" Type="http://schemas.openxmlformats.org/officeDocument/2006/relationships/slide" Target="slides/slide675.xml"/><Relationship Id="rId739" Type="http://schemas.openxmlformats.org/officeDocument/2006/relationships/slide" Target="slides/slide731.xml"/><Relationship Id="rId890" Type="http://schemas.openxmlformats.org/officeDocument/2006/relationships/slide" Target="slides/slide882.xml"/><Relationship Id="rId904" Type="http://schemas.openxmlformats.org/officeDocument/2006/relationships/slide" Target="slides/slide896.xml"/><Relationship Id="rId1064" Type="http://schemas.openxmlformats.org/officeDocument/2006/relationships/slide" Target="slides/slide1056.xml"/><Relationship Id="rId33" Type="http://schemas.openxmlformats.org/officeDocument/2006/relationships/slide" Target="slides/slide25.xml"/><Relationship Id="rId129" Type="http://schemas.openxmlformats.org/officeDocument/2006/relationships/slide" Target="slides/slide121.xml"/><Relationship Id="rId280" Type="http://schemas.openxmlformats.org/officeDocument/2006/relationships/slide" Target="slides/slide272.xml"/><Relationship Id="rId336" Type="http://schemas.openxmlformats.org/officeDocument/2006/relationships/slide" Target="slides/slide328.xml"/><Relationship Id="rId501" Type="http://schemas.openxmlformats.org/officeDocument/2006/relationships/slide" Target="slides/slide493.xml"/><Relationship Id="rId543" Type="http://schemas.openxmlformats.org/officeDocument/2006/relationships/slide" Target="slides/slide535.xml"/><Relationship Id="rId946" Type="http://schemas.openxmlformats.org/officeDocument/2006/relationships/slide" Target="slides/slide938.xml"/><Relationship Id="rId988" Type="http://schemas.openxmlformats.org/officeDocument/2006/relationships/slide" Target="slides/slide980.xml"/><Relationship Id="rId75" Type="http://schemas.openxmlformats.org/officeDocument/2006/relationships/slide" Target="slides/slide67.xml"/><Relationship Id="rId140" Type="http://schemas.openxmlformats.org/officeDocument/2006/relationships/slide" Target="slides/slide132.xml"/><Relationship Id="rId182" Type="http://schemas.openxmlformats.org/officeDocument/2006/relationships/slide" Target="slides/slide174.xml"/><Relationship Id="rId378" Type="http://schemas.openxmlformats.org/officeDocument/2006/relationships/slide" Target="slides/slide370.xml"/><Relationship Id="rId403" Type="http://schemas.openxmlformats.org/officeDocument/2006/relationships/slide" Target="slides/slide395.xml"/><Relationship Id="rId585" Type="http://schemas.openxmlformats.org/officeDocument/2006/relationships/slide" Target="slides/slide577.xml"/><Relationship Id="rId750" Type="http://schemas.openxmlformats.org/officeDocument/2006/relationships/slide" Target="slides/slide742.xml"/><Relationship Id="rId792" Type="http://schemas.openxmlformats.org/officeDocument/2006/relationships/slide" Target="slides/slide784.xml"/><Relationship Id="rId806" Type="http://schemas.openxmlformats.org/officeDocument/2006/relationships/slide" Target="slides/slide798.xml"/><Relationship Id="rId848" Type="http://schemas.openxmlformats.org/officeDocument/2006/relationships/slide" Target="slides/slide840.xml"/><Relationship Id="rId1033" Type="http://schemas.openxmlformats.org/officeDocument/2006/relationships/slide" Target="slides/slide1025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30.xml"/><Relationship Id="rId445" Type="http://schemas.openxmlformats.org/officeDocument/2006/relationships/slide" Target="slides/slide437.xml"/><Relationship Id="rId487" Type="http://schemas.openxmlformats.org/officeDocument/2006/relationships/slide" Target="slides/slide479.xml"/><Relationship Id="rId610" Type="http://schemas.openxmlformats.org/officeDocument/2006/relationships/slide" Target="slides/slide602.xml"/><Relationship Id="rId652" Type="http://schemas.openxmlformats.org/officeDocument/2006/relationships/slide" Target="slides/slide644.xml"/><Relationship Id="rId694" Type="http://schemas.openxmlformats.org/officeDocument/2006/relationships/slide" Target="slides/slide686.xml"/><Relationship Id="rId708" Type="http://schemas.openxmlformats.org/officeDocument/2006/relationships/slide" Target="slides/slide700.xml"/><Relationship Id="rId915" Type="http://schemas.openxmlformats.org/officeDocument/2006/relationships/slide" Target="slides/slide907.xml"/><Relationship Id="rId1075" Type="http://schemas.openxmlformats.org/officeDocument/2006/relationships/slide" Target="slides/slide1067.xml"/><Relationship Id="rId291" Type="http://schemas.openxmlformats.org/officeDocument/2006/relationships/slide" Target="slides/slide283.xml"/><Relationship Id="rId305" Type="http://schemas.openxmlformats.org/officeDocument/2006/relationships/slide" Target="slides/slide297.xml"/><Relationship Id="rId347" Type="http://schemas.openxmlformats.org/officeDocument/2006/relationships/slide" Target="slides/slide339.xml"/><Relationship Id="rId512" Type="http://schemas.openxmlformats.org/officeDocument/2006/relationships/slide" Target="slides/slide504.xml"/><Relationship Id="rId957" Type="http://schemas.openxmlformats.org/officeDocument/2006/relationships/slide" Target="slides/slide949.xml"/><Relationship Id="rId999" Type="http://schemas.openxmlformats.org/officeDocument/2006/relationships/slide" Target="slides/slide991.xml"/><Relationship Id="rId44" Type="http://schemas.openxmlformats.org/officeDocument/2006/relationships/slide" Target="slides/slide36.xml"/><Relationship Id="rId86" Type="http://schemas.openxmlformats.org/officeDocument/2006/relationships/slide" Target="slides/slide78.xml"/><Relationship Id="rId151" Type="http://schemas.openxmlformats.org/officeDocument/2006/relationships/slide" Target="slides/slide143.xml"/><Relationship Id="rId389" Type="http://schemas.openxmlformats.org/officeDocument/2006/relationships/slide" Target="slides/slide381.xml"/><Relationship Id="rId554" Type="http://schemas.openxmlformats.org/officeDocument/2006/relationships/slide" Target="slides/slide546.xml"/><Relationship Id="rId596" Type="http://schemas.openxmlformats.org/officeDocument/2006/relationships/slide" Target="slides/slide588.xml"/><Relationship Id="rId761" Type="http://schemas.openxmlformats.org/officeDocument/2006/relationships/slide" Target="slides/slide753.xml"/><Relationship Id="rId817" Type="http://schemas.openxmlformats.org/officeDocument/2006/relationships/slide" Target="slides/slide809.xml"/><Relationship Id="rId859" Type="http://schemas.openxmlformats.org/officeDocument/2006/relationships/slide" Target="slides/slide851.xml"/><Relationship Id="rId1002" Type="http://schemas.openxmlformats.org/officeDocument/2006/relationships/slide" Target="slides/slide994.xml"/><Relationship Id="rId193" Type="http://schemas.openxmlformats.org/officeDocument/2006/relationships/slide" Target="slides/slide185.xml"/><Relationship Id="rId207" Type="http://schemas.openxmlformats.org/officeDocument/2006/relationships/slide" Target="slides/slide199.xml"/><Relationship Id="rId249" Type="http://schemas.openxmlformats.org/officeDocument/2006/relationships/slide" Target="slides/slide241.xml"/><Relationship Id="rId414" Type="http://schemas.openxmlformats.org/officeDocument/2006/relationships/slide" Target="slides/slide406.xml"/><Relationship Id="rId456" Type="http://schemas.openxmlformats.org/officeDocument/2006/relationships/slide" Target="slides/slide448.xml"/><Relationship Id="rId498" Type="http://schemas.openxmlformats.org/officeDocument/2006/relationships/slide" Target="slides/slide490.xml"/><Relationship Id="rId621" Type="http://schemas.openxmlformats.org/officeDocument/2006/relationships/slide" Target="slides/slide613.xml"/><Relationship Id="rId663" Type="http://schemas.openxmlformats.org/officeDocument/2006/relationships/slide" Target="slides/slide655.xml"/><Relationship Id="rId870" Type="http://schemas.openxmlformats.org/officeDocument/2006/relationships/slide" Target="slides/slide862.xml"/><Relationship Id="rId1044" Type="http://schemas.openxmlformats.org/officeDocument/2006/relationships/slide" Target="slides/slide1036.xml"/><Relationship Id="rId1086" Type="http://schemas.openxmlformats.org/officeDocument/2006/relationships/theme" Target="theme/theme1.xml"/><Relationship Id="rId13" Type="http://schemas.openxmlformats.org/officeDocument/2006/relationships/slide" Target="slides/slide5.xml"/><Relationship Id="rId109" Type="http://schemas.openxmlformats.org/officeDocument/2006/relationships/slide" Target="slides/slide101.xml"/><Relationship Id="rId260" Type="http://schemas.openxmlformats.org/officeDocument/2006/relationships/slide" Target="slides/slide252.xml"/><Relationship Id="rId316" Type="http://schemas.openxmlformats.org/officeDocument/2006/relationships/slide" Target="slides/slide308.xml"/><Relationship Id="rId523" Type="http://schemas.openxmlformats.org/officeDocument/2006/relationships/slide" Target="slides/slide515.xml"/><Relationship Id="rId719" Type="http://schemas.openxmlformats.org/officeDocument/2006/relationships/slide" Target="slides/slide711.xml"/><Relationship Id="rId926" Type="http://schemas.openxmlformats.org/officeDocument/2006/relationships/slide" Target="slides/slide918.xml"/><Relationship Id="rId968" Type="http://schemas.openxmlformats.org/officeDocument/2006/relationships/slide" Target="slides/slide960.xml"/><Relationship Id="rId55" Type="http://schemas.openxmlformats.org/officeDocument/2006/relationships/slide" Target="slides/slide47.xml"/><Relationship Id="rId97" Type="http://schemas.openxmlformats.org/officeDocument/2006/relationships/slide" Target="slides/slide89.xml"/><Relationship Id="rId120" Type="http://schemas.openxmlformats.org/officeDocument/2006/relationships/slide" Target="slides/slide112.xml"/><Relationship Id="rId358" Type="http://schemas.openxmlformats.org/officeDocument/2006/relationships/slide" Target="slides/slide350.xml"/><Relationship Id="rId565" Type="http://schemas.openxmlformats.org/officeDocument/2006/relationships/slide" Target="slides/slide557.xml"/><Relationship Id="rId730" Type="http://schemas.openxmlformats.org/officeDocument/2006/relationships/slide" Target="slides/slide722.xml"/><Relationship Id="rId772" Type="http://schemas.openxmlformats.org/officeDocument/2006/relationships/slide" Target="slides/slide764.xml"/><Relationship Id="rId828" Type="http://schemas.openxmlformats.org/officeDocument/2006/relationships/slide" Target="slides/slide820.xml"/><Relationship Id="rId1013" Type="http://schemas.openxmlformats.org/officeDocument/2006/relationships/slide" Target="slides/slide1005.xml"/><Relationship Id="rId162" Type="http://schemas.openxmlformats.org/officeDocument/2006/relationships/slide" Target="slides/slide154.xml"/><Relationship Id="rId218" Type="http://schemas.openxmlformats.org/officeDocument/2006/relationships/slide" Target="slides/slide210.xml"/><Relationship Id="rId425" Type="http://schemas.openxmlformats.org/officeDocument/2006/relationships/slide" Target="slides/slide417.xml"/><Relationship Id="rId467" Type="http://schemas.openxmlformats.org/officeDocument/2006/relationships/slide" Target="slides/slide459.xml"/><Relationship Id="rId632" Type="http://schemas.openxmlformats.org/officeDocument/2006/relationships/slide" Target="slides/slide624.xml"/><Relationship Id="rId1055" Type="http://schemas.openxmlformats.org/officeDocument/2006/relationships/slide" Target="slides/slide1047.xml"/><Relationship Id="rId271" Type="http://schemas.openxmlformats.org/officeDocument/2006/relationships/slide" Target="slides/slide263.xml"/><Relationship Id="rId674" Type="http://schemas.openxmlformats.org/officeDocument/2006/relationships/slide" Target="slides/slide666.xml"/><Relationship Id="rId881" Type="http://schemas.openxmlformats.org/officeDocument/2006/relationships/slide" Target="slides/slide873.xml"/><Relationship Id="rId937" Type="http://schemas.openxmlformats.org/officeDocument/2006/relationships/slide" Target="slides/slide929.xml"/><Relationship Id="rId979" Type="http://schemas.openxmlformats.org/officeDocument/2006/relationships/slide" Target="slides/slide971.xml"/><Relationship Id="rId24" Type="http://schemas.openxmlformats.org/officeDocument/2006/relationships/slide" Target="slides/slide16.xml"/><Relationship Id="rId66" Type="http://schemas.openxmlformats.org/officeDocument/2006/relationships/slide" Target="slides/slide58.xml"/><Relationship Id="rId131" Type="http://schemas.openxmlformats.org/officeDocument/2006/relationships/slide" Target="slides/slide123.xml"/><Relationship Id="rId327" Type="http://schemas.openxmlformats.org/officeDocument/2006/relationships/slide" Target="slides/slide319.xml"/><Relationship Id="rId369" Type="http://schemas.openxmlformats.org/officeDocument/2006/relationships/slide" Target="slides/slide361.xml"/><Relationship Id="rId534" Type="http://schemas.openxmlformats.org/officeDocument/2006/relationships/slide" Target="slides/slide526.xml"/><Relationship Id="rId576" Type="http://schemas.openxmlformats.org/officeDocument/2006/relationships/slide" Target="slides/slide568.xml"/><Relationship Id="rId741" Type="http://schemas.openxmlformats.org/officeDocument/2006/relationships/slide" Target="slides/slide733.xml"/><Relationship Id="rId783" Type="http://schemas.openxmlformats.org/officeDocument/2006/relationships/slide" Target="slides/slide775.xml"/><Relationship Id="rId839" Type="http://schemas.openxmlformats.org/officeDocument/2006/relationships/slide" Target="slides/slide831.xml"/><Relationship Id="rId990" Type="http://schemas.openxmlformats.org/officeDocument/2006/relationships/slide" Target="slides/slide982.xml"/><Relationship Id="rId173" Type="http://schemas.openxmlformats.org/officeDocument/2006/relationships/slide" Target="slides/slide165.xml"/><Relationship Id="rId229" Type="http://schemas.openxmlformats.org/officeDocument/2006/relationships/slide" Target="slides/slide221.xml"/><Relationship Id="rId380" Type="http://schemas.openxmlformats.org/officeDocument/2006/relationships/slide" Target="slides/slide372.xml"/><Relationship Id="rId436" Type="http://schemas.openxmlformats.org/officeDocument/2006/relationships/slide" Target="slides/slide428.xml"/><Relationship Id="rId601" Type="http://schemas.openxmlformats.org/officeDocument/2006/relationships/slide" Target="slides/slide593.xml"/><Relationship Id="rId643" Type="http://schemas.openxmlformats.org/officeDocument/2006/relationships/slide" Target="slides/slide635.xml"/><Relationship Id="rId1024" Type="http://schemas.openxmlformats.org/officeDocument/2006/relationships/slide" Target="slides/slide1016.xml"/><Relationship Id="rId1066" Type="http://schemas.openxmlformats.org/officeDocument/2006/relationships/slide" Target="slides/slide1058.xml"/><Relationship Id="rId240" Type="http://schemas.openxmlformats.org/officeDocument/2006/relationships/slide" Target="slides/slide232.xml"/><Relationship Id="rId478" Type="http://schemas.openxmlformats.org/officeDocument/2006/relationships/slide" Target="slides/slide470.xml"/><Relationship Id="rId685" Type="http://schemas.openxmlformats.org/officeDocument/2006/relationships/slide" Target="slides/slide677.xml"/><Relationship Id="rId850" Type="http://schemas.openxmlformats.org/officeDocument/2006/relationships/slide" Target="slides/slide842.xml"/><Relationship Id="rId892" Type="http://schemas.openxmlformats.org/officeDocument/2006/relationships/slide" Target="slides/slide884.xml"/><Relationship Id="rId906" Type="http://schemas.openxmlformats.org/officeDocument/2006/relationships/slide" Target="slides/slide898.xml"/><Relationship Id="rId948" Type="http://schemas.openxmlformats.org/officeDocument/2006/relationships/slide" Target="slides/slide940.xml"/><Relationship Id="rId35" Type="http://schemas.openxmlformats.org/officeDocument/2006/relationships/slide" Target="slides/slide27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282" Type="http://schemas.openxmlformats.org/officeDocument/2006/relationships/slide" Target="slides/slide274.xml"/><Relationship Id="rId338" Type="http://schemas.openxmlformats.org/officeDocument/2006/relationships/slide" Target="slides/slide330.xml"/><Relationship Id="rId503" Type="http://schemas.openxmlformats.org/officeDocument/2006/relationships/slide" Target="slides/slide495.xml"/><Relationship Id="rId545" Type="http://schemas.openxmlformats.org/officeDocument/2006/relationships/slide" Target="slides/slide537.xml"/><Relationship Id="rId587" Type="http://schemas.openxmlformats.org/officeDocument/2006/relationships/slide" Target="slides/slide579.xml"/><Relationship Id="rId710" Type="http://schemas.openxmlformats.org/officeDocument/2006/relationships/slide" Target="slides/slide702.xml"/><Relationship Id="rId752" Type="http://schemas.openxmlformats.org/officeDocument/2006/relationships/slide" Target="slides/slide744.xml"/><Relationship Id="rId808" Type="http://schemas.openxmlformats.org/officeDocument/2006/relationships/slide" Target="slides/slide800.xml"/><Relationship Id="rId8" Type="http://schemas.openxmlformats.org/officeDocument/2006/relationships/slideMaster" Target="slideMasters/slideMaster8.xml"/><Relationship Id="rId142" Type="http://schemas.openxmlformats.org/officeDocument/2006/relationships/slide" Target="slides/slide134.xml"/><Relationship Id="rId184" Type="http://schemas.openxmlformats.org/officeDocument/2006/relationships/slide" Target="slides/slide176.xml"/><Relationship Id="rId391" Type="http://schemas.openxmlformats.org/officeDocument/2006/relationships/slide" Target="slides/slide383.xml"/><Relationship Id="rId405" Type="http://schemas.openxmlformats.org/officeDocument/2006/relationships/slide" Target="slides/slide397.xml"/><Relationship Id="rId447" Type="http://schemas.openxmlformats.org/officeDocument/2006/relationships/slide" Target="slides/slide439.xml"/><Relationship Id="rId612" Type="http://schemas.openxmlformats.org/officeDocument/2006/relationships/slide" Target="slides/slide604.xml"/><Relationship Id="rId794" Type="http://schemas.openxmlformats.org/officeDocument/2006/relationships/slide" Target="slides/slide786.xml"/><Relationship Id="rId1035" Type="http://schemas.openxmlformats.org/officeDocument/2006/relationships/slide" Target="slides/slide1027.xml"/><Relationship Id="rId1077" Type="http://schemas.openxmlformats.org/officeDocument/2006/relationships/slide" Target="slides/slide1069.xml"/><Relationship Id="rId251" Type="http://schemas.openxmlformats.org/officeDocument/2006/relationships/slide" Target="slides/slide243.xml"/><Relationship Id="rId489" Type="http://schemas.openxmlformats.org/officeDocument/2006/relationships/slide" Target="slides/slide481.xml"/><Relationship Id="rId654" Type="http://schemas.openxmlformats.org/officeDocument/2006/relationships/slide" Target="slides/slide646.xml"/><Relationship Id="rId696" Type="http://schemas.openxmlformats.org/officeDocument/2006/relationships/slide" Target="slides/slide688.xml"/><Relationship Id="rId861" Type="http://schemas.openxmlformats.org/officeDocument/2006/relationships/slide" Target="slides/slide853.xml"/><Relationship Id="rId917" Type="http://schemas.openxmlformats.org/officeDocument/2006/relationships/slide" Target="slides/slide909.xml"/><Relationship Id="rId959" Type="http://schemas.openxmlformats.org/officeDocument/2006/relationships/slide" Target="slides/slide951.xml"/><Relationship Id="rId46" Type="http://schemas.openxmlformats.org/officeDocument/2006/relationships/slide" Target="slides/slide38.xml"/><Relationship Id="rId293" Type="http://schemas.openxmlformats.org/officeDocument/2006/relationships/slide" Target="slides/slide285.xml"/><Relationship Id="rId307" Type="http://schemas.openxmlformats.org/officeDocument/2006/relationships/slide" Target="slides/slide299.xml"/><Relationship Id="rId349" Type="http://schemas.openxmlformats.org/officeDocument/2006/relationships/slide" Target="slides/slide341.xml"/><Relationship Id="rId514" Type="http://schemas.openxmlformats.org/officeDocument/2006/relationships/slide" Target="slides/slide506.xml"/><Relationship Id="rId556" Type="http://schemas.openxmlformats.org/officeDocument/2006/relationships/slide" Target="slides/slide548.xml"/><Relationship Id="rId721" Type="http://schemas.openxmlformats.org/officeDocument/2006/relationships/slide" Target="slides/slide713.xml"/><Relationship Id="rId763" Type="http://schemas.openxmlformats.org/officeDocument/2006/relationships/slide" Target="slides/slide75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53" Type="http://schemas.openxmlformats.org/officeDocument/2006/relationships/slide" Target="slides/slide145.xml"/><Relationship Id="rId195" Type="http://schemas.openxmlformats.org/officeDocument/2006/relationships/slide" Target="slides/slide187.xml"/><Relationship Id="rId209" Type="http://schemas.openxmlformats.org/officeDocument/2006/relationships/slide" Target="slides/slide201.xml"/><Relationship Id="rId360" Type="http://schemas.openxmlformats.org/officeDocument/2006/relationships/slide" Target="slides/slide352.xml"/><Relationship Id="rId416" Type="http://schemas.openxmlformats.org/officeDocument/2006/relationships/slide" Target="slides/slide408.xml"/><Relationship Id="rId598" Type="http://schemas.openxmlformats.org/officeDocument/2006/relationships/slide" Target="slides/slide590.xml"/><Relationship Id="rId819" Type="http://schemas.openxmlformats.org/officeDocument/2006/relationships/slide" Target="slides/slide811.xml"/><Relationship Id="rId970" Type="http://schemas.openxmlformats.org/officeDocument/2006/relationships/slide" Target="slides/slide962.xml"/><Relationship Id="rId1004" Type="http://schemas.openxmlformats.org/officeDocument/2006/relationships/slide" Target="slides/slide996.xml"/><Relationship Id="rId1046" Type="http://schemas.openxmlformats.org/officeDocument/2006/relationships/slide" Target="slides/slide1038.xml"/><Relationship Id="rId220" Type="http://schemas.openxmlformats.org/officeDocument/2006/relationships/slide" Target="slides/slide212.xml"/><Relationship Id="rId458" Type="http://schemas.openxmlformats.org/officeDocument/2006/relationships/slide" Target="slides/slide450.xml"/><Relationship Id="rId623" Type="http://schemas.openxmlformats.org/officeDocument/2006/relationships/slide" Target="slides/slide615.xml"/><Relationship Id="rId665" Type="http://schemas.openxmlformats.org/officeDocument/2006/relationships/slide" Target="slides/slide657.xml"/><Relationship Id="rId830" Type="http://schemas.openxmlformats.org/officeDocument/2006/relationships/slide" Target="slides/slide822.xml"/><Relationship Id="rId872" Type="http://schemas.openxmlformats.org/officeDocument/2006/relationships/slide" Target="slides/slide864.xml"/><Relationship Id="rId928" Type="http://schemas.openxmlformats.org/officeDocument/2006/relationships/slide" Target="slides/slide920.xml"/><Relationship Id="rId15" Type="http://schemas.openxmlformats.org/officeDocument/2006/relationships/slide" Target="slides/slide7.xml"/><Relationship Id="rId57" Type="http://schemas.openxmlformats.org/officeDocument/2006/relationships/slide" Target="slides/slide49.xml"/><Relationship Id="rId262" Type="http://schemas.openxmlformats.org/officeDocument/2006/relationships/slide" Target="slides/slide254.xml"/><Relationship Id="rId318" Type="http://schemas.openxmlformats.org/officeDocument/2006/relationships/slide" Target="slides/slide310.xml"/><Relationship Id="rId525" Type="http://schemas.openxmlformats.org/officeDocument/2006/relationships/slide" Target="slides/slide517.xml"/><Relationship Id="rId567" Type="http://schemas.openxmlformats.org/officeDocument/2006/relationships/slide" Target="slides/slide559.xml"/><Relationship Id="rId732" Type="http://schemas.openxmlformats.org/officeDocument/2006/relationships/slide" Target="slides/slide724.xml"/><Relationship Id="rId99" Type="http://schemas.openxmlformats.org/officeDocument/2006/relationships/slide" Target="slides/slide91.xml"/><Relationship Id="rId122" Type="http://schemas.openxmlformats.org/officeDocument/2006/relationships/slide" Target="slides/slide114.xml"/><Relationship Id="rId164" Type="http://schemas.openxmlformats.org/officeDocument/2006/relationships/slide" Target="slides/slide156.xml"/><Relationship Id="rId371" Type="http://schemas.openxmlformats.org/officeDocument/2006/relationships/slide" Target="slides/slide363.xml"/><Relationship Id="rId774" Type="http://schemas.openxmlformats.org/officeDocument/2006/relationships/slide" Target="slides/slide766.xml"/><Relationship Id="rId981" Type="http://schemas.openxmlformats.org/officeDocument/2006/relationships/slide" Target="slides/slide973.xml"/><Relationship Id="rId1015" Type="http://schemas.openxmlformats.org/officeDocument/2006/relationships/slide" Target="slides/slide1007.xml"/><Relationship Id="rId1057" Type="http://schemas.openxmlformats.org/officeDocument/2006/relationships/slide" Target="slides/slide1049.xml"/><Relationship Id="rId427" Type="http://schemas.openxmlformats.org/officeDocument/2006/relationships/slide" Target="slides/slide419.xml"/><Relationship Id="rId469" Type="http://schemas.openxmlformats.org/officeDocument/2006/relationships/slide" Target="slides/slide461.xml"/><Relationship Id="rId634" Type="http://schemas.openxmlformats.org/officeDocument/2006/relationships/slide" Target="slides/slide626.xml"/><Relationship Id="rId676" Type="http://schemas.openxmlformats.org/officeDocument/2006/relationships/slide" Target="slides/slide668.xml"/><Relationship Id="rId841" Type="http://schemas.openxmlformats.org/officeDocument/2006/relationships/slide" Target="slides/slide833.xml"/><Relationship Id="rId883" Type="http://schemas.openxmlformats.org/officeDocument/2006/relationships/slide" Target="slides/slide875.xml"/><Relationship Id="rId26" Type="http://schemas.openxmlformats.org/officeDocument/2006/relationships/slide" Target="slides/slide18.xml"/><Relationship Id="rId231" Type="http://schemas.openxmlformats.org/officeDocument/2006/relationships/slide" Target="slides/slide223.xml"/><Relationship Id="rId273" Type="http://schemas.openxmlformats.org/officeDocument/2006/relationships/slide" Target="slides/slide265.xml"/><Relationship Id="rId329" Type="http://schemas.openxmlformats.org/officeDocument/2006/relationships/slide" Target="slides/slide321.xml"/><Relationship Id="rId480" Type="http://schemas.openxmlformats.org/officeDocument/2006/relationships/slide" Target="slides/slide472.xml"/><Relationship Id="rId536" Type="http://schemas.openxmlformats.org/officeDocument/2006/relationships/slide" Target="slides/slide528.xml"/><Relationship Id="rId701" Type="http://schemas.openxmlformats.org/officeDocument/2006/relationships/slide" Target="slides/slide693.xml"/><Relationship Id="rId939" Type="http://schemas.openxmlformats.org/officeDocument/2006/relationships/slide" Target="slides/slide931.xml"/><Relationship Id="rId68" Type="http://schemas.openxmlformats.org/officeDocument/2006/relationships/slide" Target="slides/slide60.xml"/><Relationship Id="rId133" Type="http://schemas.openxmlformats.org/officeDocument/2006/relationships/slide" Target="slides/slide125.xml"/><Relationship Id="rId175" Type="http://schemas.openxmlformats.org/officeDocument/2006/relationships/slide" Target="slides/slide167.xml"/><Relationship Id="rId340" Type="http://schemas.openxmlformats.org/officeDocument/2006/relationships/slide" Target="slides/slide332.xml"/><Relationship Id="rId578" Type="http://schemas.openxmlformats.org/officeDocument/2006/relationships/slide" Target="slides/slide570.xml"/><Relationship Id="rId743" Type="http://schemas.openxmlformats.org/officeDocument/2006/relationships/slide" Target="slides/slide735.xml"/><Relationship Id="rId785" Type="http://schemas.openxmlformats.org/officeDocument/2006/relationships/slide" Target="slides/slide777.xml"/><Relationship Id="rId950" Type="http://schemas.openxmlformats.org/officeDocument/2006/relationships/slide" Target="slides/slide942.xml"/><Relationship Id="rId992" Type="http://schemas.openxmlformats.org/officeDocument/2006/relationships/slide" Target="slides/slide984.xml"/><Relationship Id="rId1026" Type="http://schemas.openxmlformats.org/officeDocument/2006/relationships/slide" Target="slides/slide1018.xml"/><Relationship Id="rId200" Type="http://schemas.openxmlformats.org/officeDocument/2006/relationships/slide" Target="slides/slide192.xml"/><Relationship Id="rId382" Type="http://schemas.openxmlformats.org/officeDocument/2006/relationships/slide" Target="slides/slide374.xml"/><Relationship Id="rId438" Type="http://schemas.openxmlformats.org/officeDocument/2006/relationships/slide" Target="slides/slide430.xml"/><Relationship Id="rId603" Type="http://schemas.openxmlformats.org/officeDocument/2006/relationships/slide" Target="slides/slide595.xml"/><Relationship Id="rId645" Type="http://schemas.openxmlformats.org/officeDocument/2006/relationships/slide" Target="slides/slide637.xml"/><Relationship Id="rId687" Type="http://schemas.openxmlformats.org/officeDocument/2006/relationships/slide" Target="slides/slide679.xml"/><Relationship Id="rId810" Type="http://schemas.openxmlformats.org/officeDocument/2006/relationships/slide" Target="slides/slide802.xml"/><Relationship Id="rId852" Type="http://schemas.openxmlformats.org/officeDocument/2006/relationships/slide" Target="slides/slide844.xml"/><Relationship Id="rId908" Type="http://schemas.openxmlformats.org/officeDocument/2006/relationships/slide" Target="slides/slide900.xml"/><Relationship Id="rId1068" Type="http://schemas.openxmlformats.org/officeDocument/2006/relationships/slide" Target="slides/slide1060.xml"/><Relationship Id="rId242" Type="http://schemas.openxmlformats.org/officeDocument/2006/relationships/slide" Target="slides/slide234.xml"/><Relationship Id="rId284" Type="http://schemas.openxmlformats.org/officeDocument/2006/relationships/slide" Target="slides/slide276.xml"/><Relationship Id="rId491" Type="http://schemas.openxmlformats.org/officeDocument/2006/relationships/slide" Target="slides/slide483.xml"/><Relationship Id="rId505" Type="http://schemas.openxmlformats.org/officeDocument/2006/relationships/slide" Target="slides/slide497.xml"/><Relationship Id="rId712" Type="http://schemas.openxmlformats.org/officeDocument/2006/relationships/slide" Target="slides/slide704.xml"/><Relationship Id="rId894" Type="http://schemas.openxmlformats.org/officeDocument/2006/relationships/slide" Target="slides/slide886.xml"/><Relationship Id="rId37" Type="http://schemas.openxmlformats.org/officeDocument/2006/relationships/slide" Target="slides/slide29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44" Type="http://schemas.openxmlformats.org/officeDocument/2006/relationships/slide" Target="slides/slide136.xml"/><Relationship Id="rId547" Type="http://schemas.openxmlformats.org/officeDocument/2006/relationships/slide" Target="slides/slide539.xml"/><Relationship Id="rId589" Type="http://schemas.openxmlformats.org/officeDocument/2006/relationships/slide" Target="slides/slide581.xml"/><Relationship Id="rId754" Type="http://schemas.openxmlformats.org/officeDocument/2006/relationships/slide" Target="slides/slide746.xml"/><Relationship Id="rId796" Type="http://schemas.openxmlformats.org/officeDocument/2006/relationships/slide" Target="slides/slide788.xml"/><Relationship Id="rId961" Type="http://schemas.openxmlformats.org/officeDocument/2006/relationships/slide" Target="slides/slide953.xml"/><Relationship Id="rId90" Type="http://schemas.openxmlformats.org/officeDocument/2006/relationships/slide" Target="slides/slide82.xml"/><Relationship Id="rId186" Type="http://schemas.openxmlformats.org/officeDocument/2006/relationships/slide" Target="slides/slide178.xml"/><Relationship Id="rId351" Type="http://schemas.openxmlformats.org/officeDocument/2006/relationships/slide" Target="slides/slide343.xml"/><Relationship Id="rId393" Type="http://schemas.openxmlformats.org/officeDocument/2006/relationships/slide" Target="slides/slide385.xml"/><Relationship Id="rId407" Type="http://schemas.openxmlformats.org/officeDocument/2006/relationships/slide" Target="slides/slide399.xml"/><Relationship Id="rId449" Type="http://schemas.openxmlformats.org/officeDocument/2006/relationships/slide" Target="slides/slide441.xml"/><Relationship Id="rId614" Type="http://schemas.openxmlformats.org/officeDocument/2006/relationships/slide" Target="slides/slide606.xml"/><Relationship Id="rId656" Type="http://schemas.openxmlformats.org/officeDocument/2006/relationships/slide" Target="slides/slide648.xml"/><Relationship Id="rId821" Type="http://schemas.openxmlformats.org/officeDocument/2006/relationships/slide" Target="slides/slide813.xml"/><Relationship Id="rId863" Type="http://schemas.openxmlformats.org/officeDocument/2006/relationships/slide" Target="slides/slide855.xml"/><Relationship Id="rId1037" Type="http://schemas.openxmlformats.org/officeDocument/2006/relationships/slide" Target="slides/slide1029.xml"/><Relationship Id="rId1079" Type="http://schemas.openxmlformats.org/officeDocument/2006/relationships/slide" Target="slides/slide1071.xml"/><Relationship Id="rId211" Type="http://schemas.openxmlformats.org/officeDocument/2006/relationships/slide" Target="slides/slide203.xml"/><Relationship Id="rId253" Type="http://schemas.openxmlformats.org/officeDocument/2006/relationships/slide" Target="slides/slide245.xml"/><Relationship Id="rId295" Type="http://schemas.openxmlformats.org/officeDocument/2006/relationships/slide" Target="slides/slide287.xml"/><Relationship Id="rId309" Type="http://schemas.openxmlformats.org/officeDocument/2006/relationships/slide" Target="slides/slide301.xml"/><Relationship Id="rId460" Type="http://schemas.openxmlformats.org/officeDocument/2006/relationships/slide" Target="slides/slide452.xml"/><Relationship Id="rId516" Type="http://schemas.openxmlformats.org/officeDocument/2006/relationships/slide" Target="slides/slide508.xml"/><Relationship Id="rId698" Type="http://schemas.openxmlformats.org/officeDocument/2006/relationships/slide" Target="slides/slide690.xml"/><Relationship Id="rId919" Type="http://schemas.openxmlformats.org/officeDocument/2006/relationships/slide" Target="slides/slide911.xml"/><Relationship Id="rId48" Type="http://schemas.openxmlformats.org/officeDocument/2006/relationships/slide" Target="slides/slide40.xml"/><Relationship Id="rId113" Type="http://schemas.openxmlformats.org/officeDocument/2006/relationships/slide" Target="slides/slide105.xml"/><Relationship Id="rId320" Type="http://schemas.openxmlformats.org/officeDocument/2006/relationships/slide" Target="slides/slide312.xml"/><Relationship Id="rId558" Type="http://schemas.openxmlformats.org/officeDocument/2006/relationships/slide" Target="slides/slide550.xml"/><Relationship Id="rId723" Type="http://schemas.openxmlformats.org/officeDocument/2006/relationships/slide" Target="slides/slide715.xml"/><Relationship Id="rId765" Type="http://schemas.openxmlformats.org/officeDocument/2006/relationships/slide" Target="slides/slide757.xml"/><Relationship Id="rId930" Type="http://schemas.openxmlformats.org/officeDocument/2006/relationships/slide" Target="slides/slide922.xml"/><Relationship Id="rId972" Type="http://schemas.openxmlformats.org/officeDocument/2006/relationships/slide" Target="slides/slide964.xml"/><Relationship Id="rId1006" Type="http://schemas.openxmlformats.org/officeDocument/2006/relationships/slide" Target="slides/slide998.xml"/><Relationship Id="rId155" Type="http://schemas.openxmlformats.org/officeDocument/2006/relationships/slide" Target="slides/slide147.xml"/><Relationship Id="rId197" Type="http://schemas.openxmlformats.org/officeDocument/2006/relationships/slide" Target="slides/slide189.xml"/><Relationship Id="rId362" Type="http://schemas.openxmlformats.org/officeDocument/2006/relationships/slide" Target="slides/slide354.xml"/><Relationship Id="rId418" Type="http://schemas.openxmlformats.org/officeDocument/2006/relationships/slide" Target="slides/slide410.xml"/><Relationship Id="rId625" Type="http://schemas.openxmlformats.org/officeDocument/2006/relationships/slide" Target="slides/slide617.xml"/><Relationship Id="rId832" Type="http://schemas.openxmlformats.org/officeDocument/2006/relationships/slide" Target="slides/slide824.xml"/><Relationship Id="rId1048" Type="http://schemas.openxmlformats.org/officeDocument/2006/relationships/slide" Target="slides/slide1040.xml"/><Relationship Id="rId222" Type="http://schemas.openxmlformats.org/officeDocument/2006/relationships/slide" Target="slides/slide214.xml"/><Relationship Id="rId264" Type="http://schemas.openxmlformats.org/officeDocument/2006/relationships/slide" Target="slides/slide256.xml"/><Relationship Id="rId471" Type="http://schemas.openxmlformats.org/officeDocument/2006/relationships/slide" Target="slides/slide463.xml"/><Relationship Id="rId667" Type="http://schemas.openxmlformats.org/officeDocument/2006/relationships/slide" Target="slides/slide659.xml"/><Relationship Id="rId874" Type="http://schemas.openxmlformats.org/officeDocument/2006/relationships/slide" Target="slides/slide866.xml"/><Relationship Id="rId17" Type="http://schemas.openxmlformats.org/officeDocument/2006/relationships/slide" Target="slides/slide9.xml"/><Relationship Id="rId59" Type="http://schemas.openxmlformats.org/officeDocument/2006/relationships/slide" Target="slides/slide51.xml"/><Relationship Id="rId124" Type="http://schemas.openxmlformats.org/officeDocument/2006/relationships/slide" Target="slides/slide116.xml"/><Relationship Id="rId527" Type="http://schemas.openxmlformats.org/officeDocument/2006/relationships/slide" Target="slides/slide519.xml"/><Relationship Id="rId569" Type="http://schemas.openxmlformats.org/officeDocument/2006/relationships/slide" Target="slides/slide561.xml"/><Relationship Id="rId734" Type="http://schemas.openxmlformats.org/officeDocument/2006/relationships/slide" Target="slides/slide726.xml"/><Relationship Id="rId776" Type="http://schemas.openxmlformats.org/officeDocument/2006/relationships/slide" Target="slides/slide768.xml"/><Relationship Id="rId941" Type="http://schemas.openxmlformats.org/officeDocument/2006/relationships/slide" Target="slides/slide933.xml"/><Relationship Id="rId983" Type="http://schemas.openxmlformats.org/officeDocument/2006/relationships/slide" Target="slides/slide975.xml"/><Relationship Id="rId70" Type="http://schemas.openxmlformats.org/officeDocument/2006/relationships/slide" Target="slides/slide62.xml"/><Relationship Id="rId166" Type="http://schemas.openxmlformats.org/officeDocument/2006/relationships/slide" Target="slides/slide158.xml"/><Relationship Id="rId331" Type="http://schemas.openxmlformats.org/officeDocument/2006/relationships/slide" Target="slides/slide323.xml"/><Relationship Id="rId373" Type="http://schemas.openxmlformats.org/officeDocument/2006/relationships/slide" Target="slides/slide365.xml"/><Relationship Id="rId429" Type="http://schemas.openxmlformats.org/officeDocument/2006/relationships/slide" Target="slides/slide421.xml"/><Relationship Id="rId580" Type="http://schemas.openxmlformats.org/officeDocument/2006/relationships/slide" Target="slides/slide572.xml"/><Relationship Id="rId636" Type="http://schemas.openxmlformats.org/officeDocument/2006/relationships/slide" Target="slides/slide628.xml"/><Relationship Id="rId801" Type="http://schemas.openxmlformats.org/officeDocument/2006/relationships/slide" Target="slides/slide793.xml"/><Relationship Id="rId1017" Type="http://schemas.openxmlformats.org/officeDocument/2006/relationships/slide" Target="slides/slide1009.xml"/><Relationship Id="rId1059" Type="http://schemas.openxmlformats.org/officeDocument/2006/relationships/slide" Target="slides/slide1051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25.xml"/><Relationship Id="rId440" Type="http://schemas.openxmlformats.org/officeDocument/2006/relationships/slide" Target="slides/slide432.xml"/><Relationship Id="rId678" Type="http://schemas.openxmlformats.org/officeDocument/2006/relationships/slide" Target="slides/slide670.xml"/><Relationship Id="rId843" Type="http://schemas.openxmlformats.org/officeDocument/2006/relationships/slide" Target="slides/slide835.xml"/><Relationship Id="rId885" Type="http://schemas.openxmlformats.org/officeDocument/2006/relationships/slide" Target="slides/slide877.xml"/><Relationship Id="rId1070" Type="http://schemas.openxmlformats.org/officeDocument/2006/relationships/slide" Target="slides/slide1062.xml"/><Relationship Id="rId28" Type="http://schemas.openxmlformats.org/officeDocument/2006/relationships/slide" Target="slides/slide20.xml"/><Relationship Id="rId275" Type="http://schemas.openxmlformats.org/officeDocument/2006/relationships/slide" Target="slides/slide267.xml"/><Relationship Id="rId300" Type="http://schemas.openxmlformats.org/officeDocument/2006/relationships/slide" Target="slides/slide292.xml"/><Relationship Id="rId482" Type="http://schemas.openxmlformats.org/officeDocument/2006/relationships/slide" Target="slides/slide474.xml"/><Relationship Id="rId538" Type="http://schemas.openxmlformats.org/officeDocument/2006/relationships/slide" Target="slides/slide530.xml"/><Relationship Id="rId703" Type="http://schemas.openxmlformats.org/officeDocument/2006/relationships/slide" Target="slides/slide695.xml"/><Relationship Id="rId745" Type="http://schemas.openxmlformats.org/officeDocument/2006/relationships/slide" Target="slides/slide737.xml"/><Relationship Id="rId910" Type="http://schemas.openxmlformats.org/officeDocument/2006/relationships/slide" Target="slides/slide902.xml"/><Relationship Id="rId952" Type="http://schemas.openxmlformats.org/officeDocument/2006/relationships/slide" Target="slides/slide944.xml"/><Relationship Id="rId81" Type="http://schemas.openxmlformats.org/officeDocument/2006/relationships/slide" Target="slides/slide73.xml"/><Relationship Id="rId135" Type="http://schemas.openxmlformats.org/officeDocument/2006/relationships/slide" Target="slides/slide127.xml"/><Relationship Id="rId177" Type="http://schemas.openxmlformats.org/officeDocument/2006/relationships/slide" Target="slides/slide169.xml"/><Relationship Id="rId342" Type="http://schemas.openxmlformats.org/officeDocument/2006/relationships/slide" Target="slides/slide334.xml"/><Relationship Id="rId384" Type="http://schemas.openxmlformats.org/officeDocument/2006/relationships/slide" Target="slides/slide376.xml"/><Relationship Id="rId591" Type="http://schemas.openxmlformats.org/officeDocument/2006/relationships/slide" Target="slides/slide583.xml"/><Relationship Id="rId605" Type="http://schemas.openxmlformats.org/officeDocument/2006/relationships/slide" Target="slides/slide597.xml"/><Relationship Id="rId787" Type="http://schemas.openxmlformats.org/officeDocument/2006/relationships/slide" Target="slides/slide779.xml"/><Relationship Id="rId812" Type="http://schemas.openxmlformats.org/officeDocument/2006/relationships/slide" Target="slides/slide804.xml"/><Relationship Id="rId994" Type="http://schemas.openxmlformats.org/officeDocument/2006/relationships/slide" Target="slides/slide986.xml"/><Relationship Id="rId1028" Type="http://schemas.openxmlformats.org/officeDocument/2006/relationships/slide" Target="slides/slide1020.xml"/><Relationship Id="rId202" Type="http://schemas.openxmlformats.org/officeDocument/2006/relationships/slide" Target="slides/slide194.xml"/><Relationship Id="rId244" Type="http://schemas.openxmlformats.org/officeDocument/2006/relationships/slide" Target="slides/slide236.xml"/><Relationship Id="rId647" Type="http://schemas.openxmlformats.org/officeDocument/2006/relationships/slide" Target="slides/slide639.xml"/><Relationship Id="rId689" Type="http://schemas.openxmlformats.org/officeDocument/2006/relationships/slide" Target="slides/slide681.xml"/><Relationship Id="rId854" Type="http://schemas.openxmlformats.org/officeDocument/2006/relationships/slide" Target="slides/slide846.xml"/><Relationship Id="rId896" Type="http://schemas.openxmlformats.org/officeDocument/2006/relationships/slide" Target="slides/slide888.xml"/><Relationship Id="rId1081" Type="http://schemas.openxmlformats.org/officeDocument/2006/relationships/slide" Target="slides/slide1073.xml"/><Relationship Id="rId39" Type="http://schemas.openxmlformats.org/officeDocument/2006/relationships/slide" Target="slides/slide31.xml"/><Relationship Id="rId286" Type="http://schemas.openxmlformats.org/officeDocument/2006/relationships/slide" Target="slides/slide278.xml"/><Relationship Id="rId451" Type="http://schemas.openxmlformats.org/officeDocument/2006/relationships/slide" Target="slides/slide443.xml"/><Relationship Id="rId493" Type="http://schemas.openxmlformats.org/officeDocument/2006/relationships/slide" Target="slides/slide485.xml"/><Relationship Id="rId507" Type="http://schemas.openxmlformats.org/officeDocument/2006/relationships/slide" Target="slides/slide499.xml"/><Relationship Id="rId549" Type="http://schemas.openxmlformats.org/officeDocument/2006/relationships/slide" Target="slides/slide541.xml"/><Relationship Id="rId714" Type="http://schemas.openxmlformats.org/officeDocument/2006/relationships/slide" Target="slides/slide706.xml"/><Relationship Id="rId756" Type="http://schemas.openxmlformats.org/officeDocument/2006/relationships/slide" Target="slides/slide748.xml"/><Relationship Id="rId921" Type="http://schemas.openxmlformats.org/officeDocument/2006/relationships/slide" Target="slides/slide913.xml"/><Relationship Id="rId50" Type="http://schemas.openxmlformats.org/officeDocument/2006/relationships/slide" Target="slides/slide42.xml"/><Relationship Id="rId104" Type="http://schemas.openxmlformats.org/officeDocument/2006/relationships/slide" Target="slides/slide96.xml"/><Relationship Id="rId146" Type="http://schemas.openxmlformats.org/officeDocument/2006/relationships/slide" Target="slides/slide138.xml"/><Relationship Id="rId188" Type="http://schemas.openxmlformats.org/officeDocument/2006/relationships/slide" Target="slides/slide180.xml"/><Relationship Id="rId311" Type="http://schemas.openxmlformats.org/officeDocument/2006/relationships/slide" Target="slides/slide303.xml"/><Relationship Id="rId353" Type="http://schemas.openxmlformats.org/officeDocument/2006/relationships/slide" Target="slides/slide345.xml"/><Relationship Id="rId395" Type="http://schemas.openxmlformats.org/officeDocument/2006/relationships/slide" Target="slides/slide387.xml"/><Relationship Id="rId409" Type="http://schemas.openxmlformats.org/officeDocument/2006/relationships/slide" Target="slides/slide401.xml"/><Relationship Id="rId560" Type="http://schemas.openxmlformats.org/officeDocument/2006/relationships/slide" Target="slides/slide552.xml"/><Relationship Id="rId798" Type="http://schemas.openxmlformats.org/officeDocument/2006/relationships/slide" Target="slides/slide790.xml"/><Relationship Id="rId963" Type="http://schemas.openxmlformats.org/officeDocument/2006/relationships/slide" Target="slides/slide955.xml"/><Relationship Id="rId1039" Type="http://schemas.openxmlformats.org/officeDocument/2006/relationships/slide" Target="slides/slide1031.xml"/><Relationship Id="rId92" Type="http://schemas.openxmlformats.org/officeDocument/2006/relationships/slide" Target="slides/slide84.xml"/><Relationship Id="rId213" Type="http://schemas.openxmlformats.org/officeDocument/2006/relationships/slide" Target="slides/slide205.xml"/><Relationship Id="rId420" Type="http://schemas.openxmlformats.org/officeDocument/2006/relationships/slide" Target="slides/slide412.xml"/><Relationship Id="rId616" Type="http://schemas.openxmlformats.org/officeDocument/2006/relationships/slide" Target="slides/slide608.xml"/><Relationship Id="rId658" Type="http://schemas.openxmlformats.org/officeDocument/2006/relationships/slide" Target="slides/slide650.xml"/><Relationship Id="rId823" Type="http://schemas.openxmlformats.org/officeDocument/2006/relationships/slide" Target="slides/slide815.xml"/><Relationship Id="rId865" Type="http://schemas.openxmlformats.org/officeDocument/2006/relationships/slide" Target="slides/slide857.xml"/><Relationship Id="rId1050" Type="http://schemas.openxmlformats.org/officeDocument/2006/relationships/slide" Target="slides/slide1042.xml"/><Relationship Id="rId255" Type="http://schemas.openxmlformats.org/officeDocument/2006/relationships/slide" Target="slides/slide247.xml"/><Relationship Id="rId297" Type="http://schemas.openxmlformats.org/officeDocument/2006/relationships/slide" Target="slides/slide289.xml"/><Relationship Id="rId462" Type="http://schemas.openxmlformats.org/officeDocument/2006/relationships/slide" Target="slides/slide454.xml"/><Relationship Id="rId518" Type="http://schemas.openxmlformats.org/officeDocument/2006/relationships/slide" Target="slides/slide510.xml"/><Relationship Id="rId725" Type="http://schemas.openxmlformats.org/officeDocument/2006/relationships/slide" Target="slides/slide717.xml"/><Relationship Id="rId932" Type="http://schemas.openxmlformats.org/officeDocument/2006/relationships/slide" Target="slides/slide924.xml"/><Relationship Id="rId115" Type="http://schemas.openxmlformats.org/officeDocument/2006/relationships/slide" Target="slides/slide107.xml"/><Relationship Id="rId157" Type="http://schemas.openxmlformats.org/officeDocument/2006/relationships/slide" Target="slides/slide149.xml"/><Relationship Id="rId322" Type="http://schemas.openxmlformats.org/officeDocument/2006/relationships/slide" Target="slides/slide314.xml"/><Relationship Id="rId364" Type="http://schemas.openxmlformats.org/officeDocument/2006/relationships/slide" Target="slides/slide356.xml"/><Relationship Id="rId767" Type="http://schemas.openxmlformats.org/officeDocument/2006/relationships/slide" Target="slides/slide759.xml"/><Relationship Id="rId974" Type="http://schemas.openxmlformats.org/officeDocument/2006/relationships/slide" Target="slides/slide966.xml"/><Relationship Id="rId1008" Type="http://schemas.openxmlformats.org/officeDocument/2006/relationships/slide" Target="slides/slide1000.xml"/><Relationship Id="rId61" Type="http://schemas.openxmlformats.org/officeDocument/2006/relationships/slide" Target="slides/slide53.xml"/><Relationship Id="rId199" Type="http://schemas.openxmlformats.org/officeDocument/2006/relationships/slide" Target="slides/slide191.xml"/><Relationship Id="rId571" Type="http://schemas.openxmlformats.org/officeDocument/2006/relationships/slide" Target="slides/slide563.xml"/><Relationship Id="rId627" Type="http://schemas.openxmlformats.org/officeDocument/2006/relationships/slide" Target="slides/slide619.xml"/><Relationship Id="rId669" Type="http://schemas.openxmlformats.org/officeDocument/2006/relationships/slide" Target="slides/slide661.xml"/><Relationship Id="rId834" Type="http://schemas.openxmlformats.org/officeDocument/2006/relationships/slide" Target="slides/slide826.xml"/><Relationship Id="rId876" Type="http://schemas.openxmlformats.org/officeDocument/2006/relationships/slide" Target="slides/slide868.xml"/><Relationship Id="rId19" Type="http://schemas.openxmlformats.org/officeDocument/2006/relationships/slide" Target="slides/slide11.xml"/><Relationship Id="rId224" Type="http://schemas.openxmlformats.org/officeDocument/2006/relationships/slide" Target="slides/slide216.xml"/><Relationship Id="rId266" Type="http://schemas.openxmlformats.org/officeDocument/2006/relationships/slide" Target="slides/slide258.xml"/><Relationship Id="rId431" Type="http://schemas.openxmlformats.org/officeDocument/2006/relationships/slide" Target="slides/slide423.xml"/><Relationship Id="rId473" Type="http://schemas.openxmlformats.org/officeDocument/2006/relationships/slide" Target="slides/slide465.xml"/><Relationship Id="rId529" Type="http://schemas.openxmlformats.org/officeDocument/2006/relationships/slide" Target="slides/slide521.xml"/><Relationship Id="rId680" Type="http://schemas.openxmlformats.org/officeDocument/2006/relationships/slide" Target="slides/slide672.xml"/><Relationship Id="rId736" Type="http://schemas.openxmlformats.org/officeDocument/2006/relationships/slide" Target="slides/slide728.xml"/><Relationship Id="rId901" Type="http://schemas.openxmlformats.org/officeDocument/2006/relationships/slide" Target="slides/slide893.xml"/><Relationship Id="rId1061" Type="http://schemas.openxmlformats.org/officeDocument/2006/relationships/slide" Target="slides/slide1053.xml"/><Relationship Id="rId30" Type="http://schemas.openxmlformats.org/officeDocument/2006/relationships/slide" Target="slides/slide22.xml"/><Relationship Id="rId126" Type="http://schemas.openxmlformats.org/officeDocument/2006/relationships/slide" Target="slides/slide118.xml"/><Relationship Id="rId168" Type="http://schemas.openxmlformats.org/officeDocument/2006/relationships/slide" Target="slides/slide160.xml"/><Relationship Id="rId333" Type="http://schemas.openxmlformats.org/officeDocument/2006/relationships/slide" Target="slides/slide325.xml"/><Relationship Id="rId540" Type="http://schemas.openxmlformats.org/officeDocument/2006/relationships/slide" Target="slides/slide532.xml"/><Relationship Id="rId778" Type="http://schemas.openxmlformats.org/officeDocument/2006/relationships/slide" Target="slides/slide770.xml"/><Relationship Id="rId943" Type="http://schemas.openxmlformats.org/officeDocument/2006/relationships/slide" Target="slides/slide935.xml"/><Relationship Id="rId985" Type="http://schemas.openxmlformats.org/officeDocument/2006/relationships/slide" Target="slides/slide977.xml"/><Relationship Id="rId1019" Type="http://schemas.openxmlformats.org/officeDocument/2006/relationships/slide" Target="slides/slide1011.xml"/><Relationship Id="rId72" Type="http://schemas.openxmlformats.org/officeDocument/2006/relationships/slide" Target="slides/slide64.xml"/><Relationship Id="rId375" Type="http://schemas.openxmlformats.org/officeDocument/2006/relationships/slide" Target="slides/slide367.xml"/><Relationship Id="rId582" Type="http://schemas.openxmlformats.org/officeDocument/2006/relationships/slide" Target="slides/slide574.xml"/><Relationship Id="rId638" Type="http://schemas.openxmlformats.org/officeDocument/2006/relationships/slide" Target="slides/slide630.xml"/><Relationship Id="rId803" Type="http://schemas.openxmlformats.org/officeDocument/2006/relationships/slide" Target="slides/slide795.xml"/><Relationship Id="rId845" Type="http://schemas.openxmlformats.org/officeDocument/2006/relationships/slide" Target="slides/slide837.xml"/><Relationship Id="rId1030" Type="http://schemas.openxmlformats.org/officeDocument/2006/relationships/slide" Target="slides/slide1022.xml"/><Relationship Id="rId3" Type="http://schemas.openxmlformats.org/officeDocument/2006/relationships/slideMaster" Target="slideMasters/slideMaster3.xml"/><Relationship Id="rId235" Type="http://schemas.openxmlformats.org/officeDocument/2006/relationships/slide" Target="slides/slide227.xml"/><Relationship Id="rId277" Type="http://schemas.openxmlformats.org/officeDocument/2006/relationships/slide" Target="slides/slide269.xml"/><Relationship Id="rId400" Type="http://schemas.openxmlformats.org/officeDocument/2006/relationships/slide" Target="slides/slide392.xml"/><Relationship Id="rId442" Type="http://schemas.openxmlformats.org/officeDocument/2006/relationships/slide" Target="slides/slide434.xml"/><Relationship Id="rId484" Type="http://schemas.openxmlformats.org/officeDocument/2006/relationships/slide" Target="slides/slide476.xml"/><Relationship Id="rId705" Type="http://schemas.openxmlformats.org/officeDocument/2006/relationships/slide" Target="slides/slide697.xml"/><Relationship Id="rId887" Type="http://schemas.openxmlformats.org/officeDocument/2006/relationships/slide" Target="slides/slide879.xml"/><Relationship Id="rId1072" Type="http://schemas.openxmlformats.org/officeDocument/2006/relationships/slide" Target="slides/slide1064.xml"/><Relationship Id="rId137" Type="http://schemas.openxmlformats.org/officeDocument/2006/relationships/slide" Target="slides/slide129.xml"/><Relationship Id="rId302" Type="http://schemas.openxmlformats.org/officeDocument/2006/relationships/slide" Target="slides/slide294.xml"/><Relationship Id="rId344" Type="http://schemas.openxmlformats.org/officeDocument/2006/relationships/slide" Target="slides/slide336.xml"/><Relationship Id="rId691" Type="http://schemas.openxmlformats.org/officeDocument/2006/relationships/slide" Target="slides/slide683.xml"/><Relationship Id="rId747" Type="http://schemas.openxmlformats.org/officeDocument/2006/relationships/slide" Target="slides/slide739.xml"/><Relationship Id="rId789" Type="http://schemas.openxmlformats.org/officeDocument/2006/relationships/slide" Target="slides/slide781.xml"/><Relationship Id="rId912" Type="http://schemas.openxmlformats.org/officeDocument/2006/relationships/slide" Target="slides/slide904.xml"/><Relationship Id="rId954" Type="http://schemas.openxmlformats.org/officeDocument/2006/relationships/slide" Target="slides/slide946.xml"/><Relationship Id="rId996" Type="http://schemas.openxmlformats.org/officeDocument/2006/relationships/slide" Target="slides/slide988.xml"/><Relationship Id="rId41" Type="http://schemas.openxmlformats.org/officeDocument/2006/relationships/slide" Target="slides/slide33.xml"/><Relationship Id="rId83" Type="http://schemas.openxmlformats.org/officeDocument/2006/relationships/slide" Target="slides/slide75.xml"/><Relationship Id="rId179" Type="http://schemas.openxmlformats.org/officeDocument/2006/relationships/slide" Target="slides/slide171.xml"/><Relationship Id="rId386" Type="http://schemas.openxmlformats.org/officeDocument/2006/relationships/slide" Target="slides/slide378.xml"/><Relationship Id="rId551" Type="http://schemas.openxmlformats.org/officeDocument/2006/relationships/slide" Target="slides/slide543.xml"/><Relationship Id="rId593" Type="http://schemas.openxmlformats.org/officeDocument/2006/relationships/slide" Target="slides/slide585.xml"/><Relationship Id="rId607" Type="http://schemas.openxmlformats.org/officeDocument/2006/relationships/slide" Target="slides/slide599.xml"/><Relationship Id="rId649" Type="http://schemas.openxmlformats.org/officeDocument/2006/relationships/slide" Target="slides/slide641.xml"/><Relationship Id="rId814" Type="http://schemas.openxmlformats.org/officeDocument/2006/relationships/slide" Target="slides/slide806.xml"/><Relationship Id="rId856" Type="http://schemas.openxmlformats.org/officeDocument/2006/relationships/slide" Target="slides/slide848.xml"/><Relationship Id="rId190" Type="http://schemas.openxmlformats.org/officeDocument/2006/relationships/slide" Target="slides/slide182.xml"/><Relationship Id="rId204" Type="http://schemas.openxmlformats.org/officeDocument/2006/relationships/slide" Target="slides/slide196.xml"/><Relationship Id="rId246" Type="http://schemas.openxmlformats.org/officeDocument/2006/relationships/slide" Target="slides/slide238.xml"/><Relationship Id="rId288" Type="http://schemas.openxmlformats.org/officeDocument/2006/relationships/slide" Target="slides/slide280.xml"/><Relationship Id="rId411" Type="http://schemas.openxmlformats.org/officeDocument/2006/relationships/slide" Target="slides/slide403.xml"/><Relationship Id="rId453" Type="http://schemas.openxmlformats.org/officeDocument/2006/relationships/slide" Target="slides/slide445.xml"/><Relationship Id="rId509" Type="http://schemas.openxmlformats.org/officeDocument/2006/relationships/slide" Target="slides/slide501.xml"/><Relationship Id="rId660" Type="http://schemas.openxmlformats.org/officeDocument/2006/relationships/slide" Target="slides/slide652.xml"/><Relationship Id="rId898" Type="http://schemas.openxmlformats.org/officeDocument/2006/relationships/slide" Target="slides/slide890.xml"/><Relationship Id="rId1041" Type="http://schemas.openxmlformats.org/officeDocument/2006/relationships/slide" Target="slides/slide1033.xml"/><Relationship Id="rId1083" Type="http://schemas.openxmlformats.org/officeDocument/2006/relationships/notesMaster" Target="notesMasters/notesMaster1.xml"/><Relationship Id="rId106" Type="http://schemas.openxmlformats.org/officeDocument/2006/relationships/slide" Target="slides/slide98.xml"/><Relationship Id="rId313" Type="http://schemas.openxmlformats.org/officeDocument/2006/relationships/slide" Target="slides/slide305.xml"/><Relationship Id="rId495" Type="http://schemas.openxmlformats.org/officeDocument/2006/relationships/slide" Target="slides/slide487.xml"/><Relationship Id="rId716" Type="http://schemas.openxmlformats.org/officeDocument/2006/relationships/slide" Target="slides/slide708.xml"/><Relationship Id="rId758" Type="http://schemas.openxmlformats.org/officeDocument/2006/relationships/slide" Target="slides/slide750.xml"/><Relationship Id="rId923" Type="http://schemas.openxmlformats.org/officeDocument/2006/relationships/slide" Target="slides/slide915.xml"/><Relationship Id="rId965" Type="http://schemas.openxmlformats.org/officeDocument/2006/relationships/slide" Target="slides/slide957.xml"/><Relationship Id="rId10" Type="http://schemas.openxmlformats.org/officeDocument/2006/relationships/slide" Target="slides/slide2.xml"/><Relationship Id="rId52" Type="http://schemas.openxmlformats.org/officeDocument/2006/relationships/slide" Target="slides/slide44.xml"/><Relationship Id="rId94" Type="http://schemas.openxmlformats.org/officeDocument/2006/relationships/slide" Target="slides/slide86.xml"/><Relationship Id="rId148" Type="http://schemas.openxmlformats.org/officeDocument/2006/relationships/slide" Target="slides/slide140.xml"/><Relationship Id="rId355" Type="http://schemas.openxmlformats.org/officeDocument/2006/relationships/slide" Target="slides/slide347.xml"/><Relationship Id="rId397" Type="http://schemas.openxmlformats.org/officeDocument/2006/relationships/slide" Target="slides/slide389.xml"/><Relationship Id="rId520" Type="http://schemas.openxmlformats.org/officeDocument/2006/relationships/slide" Target="slides/slide512.xml"/><Relationship Id="rId562" Type="http://schemas.openxmlformats.org/officeDocument/2006/relationships/slide" Target="slides/slide554.xml"/><Relationship Id="rId618" Type="http://schemas.openxmlformats.org/officeDocument/2006/relationships/slide" Target="slides/slide610.xml"/><Relationship Id="rId825" Type="http://schemas.openxmlformats.org/officeDocument/2006/relationships/slide" Target="slides/slide817.xml"/><Relationship Id="rId215" Type="http://schemas.openxmlformats.org/officeDocument/2006/relationships/slide" Target="slides/slide207.xml"/><Relationship Id="rId257" Type="http://schemas.openxmlformats.org/officeDocument/2006/relationships/slide" Target="slides/slide249.xml"/><Relationship Id="rId422" Type="http://schemas.openxmlformats.org/officeDocument/2006/relationships/slide" Target="slides/slide414.xml"/><Relationship Id="rId464" Type="http://schemas.openxmlformats.org/officeDocument/2006/relationships/slide" Target="slides/slide456.xml"/><Relationship Id="rId867" Type="http://schemas.openxmlformats.org/officeDocument/2006/relationships/slide" Target="slides/slide859.xml"/><Relationship Id="rId1010" Type="http://schemas.openxmlformats.org/officeDocument/2006/relationships/slide" Target="slides/slide1002.xml"/><Relationship Id="rId1052" Type="http://schemas.openxmlformats.org/officeDocument/2006/relationships/slide" Target="slides/slide1044.xml"/><Relationship Id="rId299" Type="http://schemas.openxmlformats.org/officeDocument/2006/relationships/slide" Target="slides/slide291.xml"/><Relationship Id="rId727" Type="http://schemas.openxmlformats.org/officeDocument/2006/relationships/slide" Target="slides/slide719.xml"/><Relationship Id="rId934" Type="http://schemas.openxmlformats.org/officeDocument/2006/relationships/slide" Target="slides/slide926.xml"/><Relationship Id="rId63" Type="http://schemas.openxmlformats.org/officeDocument/2006/relationships/slide" Target="slides/slide55.xml"/><Relationship Id="rId159" Type="http://schemas.openxmlformats.org/officeDocument/2006/relationships/slide" Target="slides/slide151.xml"/><Relationship Id="rId366" Type="http://schemas.openxmlformats.org/officeDocument/2006/relationships/slide" Target="slides/slide358.xml"/><Relationship Id="rId573" Type="http://schemas.openxmlformats.org/officeDocument/2006/relationships/slide" Target="slides/slide565.xml"/><Relationship Id="rId780" Type="http://schemas.openxmlformats.org/officeDocument/2006/relationships/slide" Target="slides/slide772.xml"/><Relationship Id="rId226" Type="http://schemas.openxmlformats.org/officeDocument/2006/relationships/slide" Target="slides/slide218.xml"/><Relationship Id="rId433" Type="http://schemas.openxmlformats.org/officeDocument/2006/relationships/slide" Target="slides/slide425.xml"/><Relationship Id="rId878" Type="http://schemas.openxmlformats.org/officeDocument/2006/relationships/slide" Target="slides/slide870.xml"/><Relationship Id="rId1063" Type="http://schemas.openxmlformats.org/officeDocument/2006/relationships/slide" Target="slides/slide1055.xml"/><Relationship Id="rId640" Type="http://schemas.openxmlformats.org/officeDocument/2006/relationships/slide" Target="slides/slide632.xml"/><Relationship Id="rId738" Type="http://schemas.openxmlformats.org/officeDocument/2006/relationships/slide" Target="slides/slide730.xml"/><Relationship Id="rId945" Type="http://schemas.openxmlformats.org/officeDocument/2006/relationships/slide" Target="slides/slide937.xml"/><Relationship Id="rId74" Type="http://schemas.openxmlformats.org/officeDocument/2006/relationships/slide" Target="slides/slide66.xml"/><Relationship Id="rId377" Type="http://schemas.openxmlformats.org/officeDocument/2006/relationships/slide" Target="slides/slide369.xml"/><Relationship Id="rId500" Type="http://schemas.openxmlformats.org/officeDocument/2006/relationships/slide" Target="slides/slide492.xml"/><Relationship Id="rId584" Type="http://schemas.openxmlformats.org/officeDocument/2006/relationships/slide" Target="slides/slide576.xml"/><Relationship Id="rId805" Type="http://schemas.openxmlformats.org/officeDocument/2006/relationships/slide" Target="slides/slide797.xml"/><Relationship Id="rId5" Type="http://schemas.openxmlformats.org/officeDocument/2006/relationships/slideMaster" Target="slideMasters/slideMaster5.xml"/><Relationship Id="rId237" Type="http://schemas.openxmlformats.org/officeDocument/2006/relationships/slide" Target="slides/slide229.xml"/><Relationship Id="rId791" Type="http://schemas.openxmlformats.org/officeDocument/2006/relationships/slide" Target="slides/slide783.xml"/><Relationship Id="rId889" Type="http://schemas.openxmlformats.org/officeDocument/2006/relationships/slide" Target="slides/slide881.xml"/><Relationship Id="rId1074" Type="http://schemas.openxmlformats.org/officeDocument/2006/relationships/slide" Target="slides/slide1066.xml"/><Relationship Id="rId444" Type="http://schemas.openxmlformats.org/officeDocument/2006/relationships/slide" Target="slides/slide436.xml"/><Relationship Id="rId651" Type="http://schemas.openxmlformats.org/officeDocument/2006/relationships/slide" Target="slides/slide643.xml"/><Relationship Id="rId749" Type="http://schemas.openxmlformats.org/officeDocument/2006/relationships/slide" Target="slides/slide741.xml"/><Relationship Id="rId290" Type="http://schemas.openxmlformats.org/officeDocument/2006/relationships/slide" Target="slides/slide282.xml"/><Relationship Id="rId304" Type="http://schemas.openxmlformats.org/officeDocument/2006/relationships/slide" Target="slides/slide296.xml"/><Relationship Id="rId388" Type="http://schemas.openxmlformats.org/officeDocument/2006/relationships/slide" Target="slides/slide380.xml"/><Relationship Id="rId511" Type="http://schemas.openxmlformats.org/officeDocument/2006/relationships/slide" Target="slides/slide503.xml"/><Relationship Id="rId609" Type="http://schemas.openxmlformats.org/officeDocument/2006/relationships/slide" Target="slides/slide601.xml"/><Relationship Id="rId956" Type="http://schemas.openxmlformats.org/officeDocument/2006/relationships/slide" Target="slides/slide948.xml"/><Relationship Id="rId85" Type="http://schemas.openxmlformats.org/officeDocument/2006/relationships/slide" Target="slides/slide77.xml"/><Relationship Id="rId150" Type="http://schemas.openxmlformats.org/officeDocument/2006/relationships/slide" Target="slides/slide142.xml"/><Relationship Id="rId595" Type="http://schemas.openxmlformats.org/officeDocument/2006/relationships/slide" Target="slides/slide587.xml"/><Relationship Id="rId816" Type="http://schemas.openxmlformats.org/officeDocument/2006/relationships/slide" Target="slides/slide808.xml"/><Relationship Id="rId1001" Type="http://schemas.openxmlformats.org/officeDocument/2006/relationships/slide" Target="slides/slide993.xml"/><Relationship Id="rId248" Type="http://schemas.openxmlformats.org/officeDocument/2006/relationships/slide" Target="slides/slide240.xml"/><Relationship Id="rId455" Type="http://schemas.openxmlformats.org/officeDocument/2006/relationships/slide" Target="slides/slide447.xml"/><Relationship Id="rId662" Type="http://schemas.openxmlformats.org/officeDocument/2006/relationships/slide" Target="slides/slide654.xml"/><Relationship Id="rId1085" Type="http://schemas.openxmlformats.org/officeDocument/2006/relationships/viewProps" Target="viewProps.xml"/><Relationship Id="rId12" Type="http://schemas.openxmlformats.org/officeDocument/2006/relationships/slide" Target="slides/slide4.xml"/><Relationship Id="rId108" Type="http://schemas.openxmlformats.org/officeDocument/2006/relationships/slide" Target="slides/slide100.xml"/><Relationship Id="rId315" Type="http://schemas.openxmlformats.org/officeDocument/2006/relationships/slide" Target="slides/slide307.xml"/><Relationship Id="rId522" Type="http://schemas.openxmlformats.org/officeDocument/2006/relationships/slide" Target="slides/slide514.xml"/><Relationship Id="rId967" Type="http://schemas.openxmlformats.org/officeDocument/2006/relationships/slide" Target="slides/slide959.xml"/><Relationship Id="rId96" Type="http://schemas.openxmlformats.org/officeDocument/2006/relationships/slide" Target="slides/slide88.xml"/><Relationship Id="rId161" Type="http://schemas.openxmlformats.org/officeDocument/2006/relationships/slide" Target="slides/slide153.xml"/><Relationship Id="rId399" Type="http://schemas.openxmlformats.org/officeDocument/2006/relationships/slide" Target="slides/slide391.xml"/><Relationship Id="rId827" Type="http://schemas.openxmlformats.org/officeDocument/2006/relationships/slide" Target="slides/slide819.xml"/><Relationship Id="rId1012" Type="http://schemas.openxmlformats.org/officeDocument/2006/relationships/slide" Target="slides/slide1004.xml"/><Relationship Id="rId259" Type="http://schemas.openxmlformats.org/officeDocument/2006/relationships/slide" Target="slides/slide251.xml"/><Relationship Id="rId466" Type="http://schemas.openxmlformats.org/officeDocument/2006/relationships/slide" Target="slides/slide458.xml"/><Relationship Id="rId673" Type="http://schemas.openxmlformats.org/officeDocument/2006/relationships/slide" Target="slides/slide665.xml"/><Relationship Id="rId880" Type="http://schemas.openxmlformats.org/officeDocument/2006/relationships/slide" Target="slides/slide872.xml"/><Relationship Id="rId23" Type="http://schemas.openxmlformats.org/officeDocument/2006/relationships/slide" Target="slides/slide15.xml"/><Relationship Id="rId119" Type="http://schemas.openxmlformats.org/officeDocument/2006/relationships/slide" Target="slides/slide111.xml"/><Relationship Id="rId326" Type="http://schemas.openxmlformats.org/officeDocument/2006/relationships/slide" Target="slides/slide318.xml"/><Relationship Id="rId533" Type="http://schemas.openxmlformats.org/officeDocument/2006/relationships/slide" Target="slides/slide525.xml"/><Relationship Id="rId978" Type="http://schemas.openxmlformats.org/officeDocument/2006/relationships/slide" Target="slides/slide970.xml"/><Relationship Id="rId740" Type="http://schemas.openxmlformats.org/officeDocument/2006/relationships/slide" Target="slides/slide732.xml"/><Relationship Id="rId838" Type="http://schemas.openxmlformats.org/officeDocument/2006/relationships/slide" Target="slides/slide830.xml"/><Relationship Id="rId1023" Type="http://schemas.openxmlformats.org/officeDocument/2006/relationships/slide" Target="slides/slide1015.xml"/><Relationship Id="rId172" Type="http://schemas.openxmlformats.org/officeDocument/2006/relationships/slide" Target="slides/slide164.xml"/><Relationship Id="rId477" Type="http://schemas.openxmlformats.org/officeDocument/2006/relationships/slide" Target="slides/slide469.xml"/><Relationship Id="rId600" Type="http://schemas.openxmlformats.org/officeDocument/2006/relationships/slide" Target="slides/slide592.xml"/><Relationship Id="rId684" Type="http://schemas.openxmlformats.org/officeDocument/2006/relationships/slide" Target="slides/slide676.xml"/><Relationship Id="rId337" Type="http://schemas.openxmlformats.org/officeDocument/2006/relationships/slide" Target="slides/slide329.xml"/><Relationship Id="rId891" Type="http://schemas.openxmlformats.org/officeDocument/2006/relationships/slide" Target="slides/slide883.xml"/><Relationship Id="rId905" Type="http://schemas.openxmlformats.org/officeDocument/2006/relationships/slide" Target="slides/slide897.xml"/><Relationship Id="rId989" Type="http://schemas.openxmlformats.org/officeDocument/2006/relationships/slide" Target="slides/slide981.xml"/><Relationship Id="rId34" Type="http://schemas.openxmlformats.org/officeDocument/2006/relationships/slide" Target="slides/slide26.xml"/><Relationship Id="rId544" Type="http://schemas.openxmlformats.org/officeDocument/2006/relationships/slide" Target="slides/slide536.xml"/><Relationship Id="rId751" Type="http://schemas.openxmlformats.org/officeDocument/2006/relationships/slide" Target="slides/slide743.xml"/><Relationship Id="rId849" Type="http://schemas.openxmlformats.org/officeDocument/2006/relationships/slide" Target="slides/slide841.xml"/><Relationship Id="rId183" Type="http://schemas.openxmlformats.org/officeDocument/2006/relationships/slide" Target="slides/slide175.xml"/><Relationship Id="rId390" Type="http://schemas.openxmlformats.org/officeDocument/2006/relationships/slide" Target="slides/slide382.xml"/><Relationship Id="rId404" Type="http://schemas.openxmlformats.org/officeDocument/2006/relationships/slide" Target="slides/slide396.xml"/><Relationship Id="rId611" Type="http://schemas.openxmlformats.org/officeDocument/2006/relationships/slide" Target="slides/slide603.xml"/><Relationship Id="rId1034" Type="http://schemas.openxmlformats.org/officeDocument/2006/relationships/slide" Target="slides/slide1026.xml"/><Relationship Id="rId250" Type="http://schemas.openxmlformats.org/officeDocument/2006/relationships/slide" Target="slides/slide242.xml"/><Relationship Id="rId488" Type="http://schemas.openxmlformats.org/officeDocument/2006/relationships/slide" Target="slides/slide480.xml"/><Relationship Id="rId695" Type="http://schemas.openxmlformats.org/officeDocument/2006/relationships/slide" Target="slides/slide687.xml"/><Relationship Id="rId709" Type="http://schemas.openxmlformats.org/officeDocument/2006/relationships/slide" Target="slides/slide701.xml"/><Relationship Id="rId916" Type="http://schemas.openxmlformats.org/officeDocument/2006/relationships/slide" Target="slides/slide908.xml"/><Relationship Id="rId45" Type="http://schemas.openxmlformats.org/officeDocument/2006/relationships/slide" Target="slides/slide37.xml"/><Relationship Id="rId110" Type="http://schemas.openxmlformats.org/officeDocument/2006/relationships/slide" Target="slides/slide102.xml"/><Relationship Id="rId348" Type="http://schemas.openxmlformats.org/officeDocument/2006/relationships/slide" Target="slides/slide340.xml"/><Relationship Id="rId555" Type="http://schemas.openxmlformats.org/officeDocument/2006/relationships/slide" Target="slides/slide547.xml"/><Relationship Id="rId762" Type="http://schemas.openxmlformats.org/officeDocument/2006/relationships/slide" Target="slides/slide754.xml"/><Relationship Id="rId194" Type="http://schemas.openxmlformats.org/officeDocument/2006/relationships/slide" Target="slides/slide186.xml"/><Relationship Id="rId208" Type="http://schemas.openxmlformats.org/officeDocument/2006/relationships/slide" Target="slides/slide200.xml"/><Relationship Id="rId415" Type="http://schemas.openxmlformats.org/officeDocument/2006/relationships/slide" Target="slides/slide407.xml"/><Relationship Id="rId622" Type="http://schemas.openxmlformats.org/officeDocument/2006/relationships/slide" Target="slides/slide614.xml"/><Relationship Id="rId1045" Type="http://schemas.openxmlformats.org/officeDocument/2006/relationships/slide" Target="slides/slide1037.xml"/><Relationship Id="rId261" Type="http://schemas.openxmlformats.org/officeDocument/2006/relationships/slide" Target="slides/slide253.xml"/><Relationship Id="rId499" Type="http://schemas.openxmlformats.org/officeDocument/2006/relationships/slide" Target="slides/slide491.xml"/><Relationship Id="rId927" Type="http://schemas.openxmlformats.org/officeDocument/2006/relationships/slide" Target="slides/slide919.xml"/><Relationship Id="rId56" Type="http://schemas.openxmlformats.org/officeDocument/2006/relationships/slide" Target="slides/slide48.xml"/><Relationship Id="rId359" Type="http://schemas.openxmlformats.org/officeDocument/2006/relationships/slide" Target="slides/slide351.xml"/><Relationship Id="rId566" Type="http://schemas.openxmlformats.org/officeDocument/2006/relationships/slide" Target="slides/slide558.xml"/><Relationship Id="rId773" Type="http://schemas.openxmlformats.org/officeDocument/2006/relationships/slide" Target="slides/slide765.xml"/><Relationship Id="rId121" Type="http://schemas.openxmlformats.org/officeDocument/2006/relationships/slide" Target="slides/slide113.xml"/><Relationship Id="rId219" Type="http://schemas.openxmlformats.org/officeDocument/2006/relationships/slide" Target="slides/slide211.xml"/><Relationship Id="rId426" Type="http://schemas.openxmlformats.org/officeDocument/2006/relationships/slide" Target="slides/slide418.xml"/><Relationship Id="rId633" Type="http://schemas.openxmlformats.org/officeDocument/2006/relationships/slide" Target="slides/slide625.xml"/><Relationship Id="rId980" Type="http://schemas.openxmlformats.org/officeDocument/2006/relationships/slide" Target="slides/slide972.xml"/><Relationship Id="rId1056" Type="http://schemas.openxmlformats.org/officeDocument/2006/relationships/slide" Target="slides/slide1048.xml"/><Relationship Id="rId840" Type="http://schemas.openxmlformats.org/officeDocument/2006/relationships/slide" Target="slides/slide832.xml"/><Relationship Id="rId938" Type="http://schemas.openxmlformats.org/officeDocument/2006/relationships/slide" Target="slides/slide930.xml"/><Relationship Id="rId67" Type="http://schemas.openxmlformats.org/officeDocument/2006/relationships/slide" Target="slides/slide59.xml"/><Relationship Id="rId272" Type="http://schemas.openxmlformats.org/officeDocument/2006/relationships/slide" Target="slides/slide264.xml"/><Relationship Id="rId577" Type="http://schemas.openxmlformats.org/officeDocument/2006/relationships/slide" Target="slides/slide569.xml"/><Relationship Id="rId700" Type="http://schemas.openxmlformats.org/officeDocument/2006/relationships/slide" Target="slides/slide692.xml"/><Relationship Id="rId132" Type="http://schemas.openxmlformats.org/officeDocument/2006/relationships/slide" Target="slides/slide124.xml"/><Relationship Id="rId784" Type="http://schemas.openxmlformats.org/officeDocument/2006/relationships/slide" Target="slides/slide776.xml"/><Relationship Id="rId991" Type="http://schemas.openxmlformats.org/officeDocument/2006/relationships/slide" Target="slides/slide983.xml"/><Relationship Id="rId1067" Type="http://schemas.openxmlformats.org/officeDocument/2006/relationships/slide" Target="slides/slide1059.xml"/><Relationship Id="rId437" Type="http://schemas.openxmlformats.org/officeDocument/2006/relationships/slide" Target="slides/slide429.xml"/><Relationship Id="rId644" Type="http://schemas.openxmlformats.org/officeDocument/2006/relationships/slide" Target="slides/slide636.xml"/><Relationship Id="rId851" Type="http://schemas.openxmlformats.org/officeDocument/2006/relationships/slide" Target="slides/slide843.xml"/><Relationship Id="rId283" Type="http://schemas.openxmlformats.org/officeDocument/2006/relationships/slide" Target="slides/slide275.xml"/><Relationship Id="rId490" Type="http://schemas.openxmlformats.org/officeDocument/2006/relationships/slide" Target="slides/slide482.xml"/><Relationship Id="rId504" Type="http://schemas.openxmlformats.org/officeDocument/2006/relationships/slide" Target="slides/slide496.xml"/><Relationship Id="rId711" Type="http://schemas.openxmlformats.org/officeDocument/2006/relationships/slide" Target="slides/slide703.xml"/><Relationship Id="rId949" Type="http://schemas.openxmlformats.org/officeDocument/2006/relationships/slide" Target="slides/slide941.xml"/><Relationship Id="rId78" Type="http://schemas.openxmlformats.org/officeDocument/2006/relationships/slide" Target="slides/slide70.xml"/><Relationship Id="rId143" Type="http://schemas.openxmlformats.org/officeDocument/2006/relationships/slide" Target="slides/slide135.xml"/><Relationship Id="rId350" Type="http://schemas.openxmlformats.org/officeDocument/2006/relationships/slide" Target="slides/slide342.xml"/><Relationship Id="rId588" Type="http://schemas.openxmlformats.org/officeDocument/2006/relationships/slide" Target="slides/slide580.xml"/><Relationship Id="rId795" Type="http://schemas.openxmlformats.org/officeDocument/2006/relationships/slide" Target="slides/slide787.xml"/><Relationship Id="rId809" Type="http://schemas.openxmlformats.org/officeDocument/2006/relationships/slide" Target="slides/slide801.xml"/><Relationship Id="rId9" Type="http://schemas.openxmlformats.org/officeDocument/2006/relationships/slide" Target="slides/slide1.xml"/><Relationship Id="rId210" Type="http://schemas.openxmlformats.org/officeDocument/2006/relationships/slide" Target="slides/slide202.xml"/><Relationship Id="rId448" Type="http://schemas.openxmlformats.org/officeDocument/2006/relationships/slide" Target="slides/slide440.xml"/><Relationship Id="rId655" Type="http://schemas.openxmlformats.org/officeDocument/2006/relationships/slide" Target="slides/slide647.xml"/><Relationship Id="rId862" Type="http://schemas.openxmlformats.org/officeDocument/2006/relationships/slide" Target="slides/slide854.xml"/><Relationship Id="rId1078" Type="http://schemas.openxmlformats.org/officeDocument/2006/relationships/slide" Target="slides/slide1070.xml"/><Relationship Id="rId294" Type="http://schemas.openxmlformats.org/officeDocument/2006/relationships/slide" Target="slides/slide286.xml"/><Relationship Id="rId308" Type="http://schemas.openxmlformats.org/officeDocument/2006/relationships/slide" Target="slides/slide300.xml"/><Relationship Id="rId515" Type="http://schemas.openxmlformats.org/officeDocument/2006/relationships/slide" Target="slides/slide507.xml"/><Relationship Id="rId722" Type="http://schemas.openxmlformats.org/officeDocument/2006/relationships/slide" Target="slides/slide714.xml"/><Relationship Id="rId89" Type="http://schemas.openxmlformats.org/officeDocument/2006/relationships/slide" Target="slides/slide81.xml"/><Relationship Id="rId154" Type="http://schemas.openxmlformats.org/officeDocument/2006/relationships/slide" Target="slides/slide146.xml"/><Relationship Id="rId361" Type="http://schemas.openxmlformats.org/officeDocument/2006/relationships/slide" Target="slides/slide353.xml"/><Relationship Id="rId599" Type="http://schemas.openxmlformats.org/officeDocument/2006/relationships/slide" Target="slides/slide591.xml"/><Relationship Id="rId1005" Type="http://schemas.openxmlformats.org/officeDocument/2006/relationships/slide" Target="slides/slide997.xml"/><Relationship Id="rId459" Type="http://schemas.openxmlformats.org/officeDocument/2006/relationships/slide" Target="slides/slide451.xml"/><Relationship Id="rId666" Type="http://schemas.openxmlformats.org/officeDocument/2006/relationships/slide" Target="slides/slide658.xml"/><Relationship Id="rId873" Type="http://schemas.openxmlformats.org/officeDocument/2006/relationships/slide" Target="slides/slide865.xml"/><Relationship Id="rId16" Type="http://schemas.openxmlformats.org/officeDocument/2006/relationships/slide" Target="slides/slide8.xml"/><Relationship Id="rId221" Type="http://schemas.openxmlformats.org/officeDocument/2006/relationships/slide" Target="slides/slide213.xml"/><Relationship Id="rId319" Type="http://schemas.openxmlformats.org/officeDocument/2006/relationships/slide" Target="slides/slide311.xml"/><Relationship Id="rId526" Type="http://schemas.openxmlformats.org/officeDocument/2006/relationships/slide" Target="slides/slide518.xml"/><Relationship Id="rId733" Type="http://schemas.openxmlformats.org/officeDocument/2006/relationships/slide" Target="slides/slide725.xml"/><Relationship Id="rId940" Type="http://schemas.openxmlformats.org/officeDocument/2006/relationships/slide" Target="slides/slide932.xml"/><Relationship Id="rId1016" Type="http://schemas.openxmlformats.org/officeDocument/2006/relationships/slide" Target="slides/slide1008.xml"/><Relationship Id="rId165" Type="http://schemas.openxmlformats.org/officeDocument/2006/relationships/slide" Target="slides/slide157.xml"/><Relationship Id="rId372" Type="http://schemas.openxmlformats.org/officeDocument/2006/relationships/slide" Target="slides/slide364.xml"/><Relationship Id="rId677" Type="http://schemas.openxmlformats.org/officeDocument/2006/relationships/slide" Target="slides/slide669.xml"/><Relationship Id="rId800" Type="http://schemas.openxmlformats.org/officeDocument/2006/relationships/slide" Target="slides/slide792.xml"/><Relationship Id="rId232" Type="http://schemas.openxmlformats.org/officeDocument/2006/relationships/slide" Target="slides/slide224.xml"/><Relationship Id="rId884" Type="http://schemas.openxmlformats.org/officeDocument/2006/relationships/slide" Target="slides/slide876.xml"/><Relationship Id="rId27" Type="http://schemas.openxmlformats.org/officeDocument/2006/relationships/slide" Target="slides/slide19.xml"/><Relationship Id="rId537" Type="http://schemas.openxmlformats.org/officeDocument/2006/relationships/slide" Target="slides/slide529.xml"/><Relationship Id="rId744" Type="http://schemas.openxmlformats.org/officeDocument/2006/relationships/slide" Target="slides/slide736.xml"/><Relationship Id="rId951" Type="http://schemas.openxmlformats.org/officeDocument/2006/relationships/slide" Target="slides/slide943.xml"/><Relationship Id="rId80" Type="http://schemas.openxmlformats.org/officeDocument/2006/relationships/slide" Target="slides/slide72.xml"/><Relationship Id="rId176" Type="http://schemas.openxmlformats.org/officeDocument/2006/relationships/slide" Target="slides/slide168.xml"/><Relationship Id="rId383" Type="http://schemas.openxmlformats.org/officeDocument/2006/relationships/slide" Target="slides/slide375.xml"/><Relationship Id="rId590" Type="http://schemas.openxmlformats.org/officeDocument/2006/relationships/slide" Target="slides/slide582.xml"/><Relationship Id="rId604" Type="http://schemas.openxmlformats.org/officeDocument/2006/relationships/slide" Target="slides/slide596.xml"/><Relationship Id="rId811" Type="http://schemas.openxmlformats.org/officeDocument/2006/relationships/slide" Target="slides/slide803.xml"/><Relationship Id="rId1027" Type="http://schemas.openxmlformats.org/officeDocument/2006/relationships/slide" Target="slides/slide1019.xml"/><Relationship Id="rId243" Type="http://schemas.openxmlformats.org/officeDocument/2006/relationships/slide" Target="slides/slide235.xml"/><Relationship Id="rId450" Type="http://schemas.openxmlformats.org/officeDocument/2006/relationships/slide" Target="slides/slide442.xml"/><Relationship Id="rId688" Type="http://schemas.openxmlformats.org/officeDocument/2006/relationships/slide" Target="slides/slide680.xml"/><Relationship Id="rId895" Type="http://schemas.openxmlformats.org/officeDocument/2006/relationships/slide" Target="slides/slide887.xml"/><Relationship Id="rId909" Type="http://schemas.openxmlformats.org/officeDocument/2006/relationships/slide" Target="slides/slide901.xml"/><Relationship Id="rId1080" Type="http://schemas.openxmlformats.org/officeDocument/2006/relationships/slide" Target="slides/slide1072.xml"/><Relationship Id="rId38" Type="http://schemas.openxmlformats.org/officeDocument/2006/relationships/slide" Target="slides/slide30.xml"/><Relationship Id="rId103" Type="http://schemas.openxmlformats.org/officeDocument/2006/relationships/slide" Target="slides/slide95.xml"/><Relationship Id="rId310" Type="http://schemas.openxmlformats.org/officeDocument/2006/relationships/slide" Target="slides/slide302.xml"/><Relationship Id="rId548" Type="http://schemas.openxmlformats.org/officeDocument/2006/relationships/slide" Target="slides/slide540.xml"/><Relationship Id="rId755" Type="http://schemas.openxmlformats.org/officeDocument/2006/relationships/slide" Target="slides/slide747.xml"/><Relationship Id="rId962" Type="http://schemas.openxmlformats.org/officeDocument/2006/relationships/slide" Target="slides/slide954.xml"/><Relationship Id="rId91" Type="http://schemas.openxmlformats.org/officeDocument/2006/relationships/slide" Target="slides/slide83.xml"/><Relationship Id="rId187" Type="http://schemas.openxmlformats.org/officeDocument/2006/relationships/slide" Target="slides/slide179.xml"/><Relationship Id="rId394" Type="http://schemas.openxmlformats.org/officeDocument/2006/relationships/slide" Target="slides/slide386.xml"/><Relationship Id="rId408" Type="http://schemas.openxmlformats.org/officeDocument/2006/relationships/slide" Target="slides/slide400.xml"/><Relationship Id="rId615" Type="http://schemas.openxmlformats.org/officeDocument/2006/relationships/slide" Target="slides/slide607.xml"/><Relationship Id="rId822" Type="http://schemas.openxmlformats.org/officeDocument/2006/relationships/slide" Target="slides/slide814.xml"/><Relationship Id="rId1038" Type="http://schemas.openxmlformats.org/officeDocument/2006/relationships/slide" Target="slides/slide1030.xml"/><Relationship Id="rId254" Type="http://schemas.openxmlformats.org/officeDocument/2006/relationships/slide" Target="slides/slide246.xml"/><Relationship Id="rId699" Type="http://schemas.openxmlformats.org/officeDocument/2006/relationships/slide" Target="slides/slide691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461" Type="http://schemas.openxmlformats.org/officeDocument/2006/relationships/slide" Target="slides/slide453.xml"/><Relationship Id="rId559" Type="http://schemas.openxmlformats.org/officeDocument/2006/relationships/slide" Target="slides/slide551.xml"/><Relationship Id="rId766" Type="http://schemas.openxmlformats.org/officeDocument/2006/relationships/slide" Target="slides/slide758.xml"/><Relationship Id="rId198" Type="http://schemas.openxmlformats.org/officeDocument/2006/relationships/slide" Target="slides/slide190.xml"/><Relationship Id="rId321" Type="http://schemas.openxmlformats.org/officeDocument/2006/relationships/slide" Target="slides/slide313.xml"/><Relationship Id="rId419" Type="http://schemas.openxmlformats.org/officeDocument/2006/relationships/slide" Target="slides/slide411.xml"/><Relationship Id="rId626" Type="http://schemas.openxmlformats.org/officeDocument/2006/relationships/slide" Target="slides/slide618.xml"/><Relationship Id="rId973" Type="http://schemas.openxmlformats.org/officeDocument/2006/relationships/slide" Target="slides/slide965.xml"/><Relationship Id="rId1049" Type="http://schemas.openxmlformats.org/officeDocument/2006/relationships/slide" Target="slides/slide1041.xml"/><Relationship Id="rId833" Type="http://schemas.openxmlformats.org/officeDocument/2006/relationships/slide" Target="slides/slide825.xml"/><Relationship Id="rId265" Type="http://schemas.openxmlformats.org/officeDocument/2006/relationships/slide" Target="slides/slide257.xml"/><Relationship Id="rId472" Type="http://schemas.openxmlformats.org/officeDocument/2006/relationships/slide" Target="slides/slide464.xml"/><Relationship Id="rId900" Type="http://schemas.openxmlformats.org/officeDocument/2006/relationships/slide" Target="slides/slide892.xml"/><Relationship Id="rId125" Type="http://schemas.openxmlformats.org/officeDocument/2006/relationships/slide" Target="slides/slide117.xml"/><Relationship Id="rId332" Type="http://schemas.openxmlformats.org/officeDocument/2006/relationships/slide" Target="slides/slide324.xml"/><Relationship Id="rId777" Type="http://schemas.openxmlformats.org/officeDocument/2006/relationships/slide" Target="slides/slide769.xml"/><Relationship Id="rId984" Type="http://schemas.openxmlformats.org/officeDocument/2006/relationships/slide" Target="slides/slide976.xml"/><Relationship Id="rId637" Type="http://schemas.openxmlformats.org/officeDocument/2006/relationships/slide" Target="slides/slide629.xml"/><Relationship Id="rId844" Type="http://schemas.openxmlformats.org/officeDocument/2006/relationships/slide" Target="slides/slide836.xml"/><Relationship Id="rId276" Type="http://schemas.openxmlformats.org/officeDocument/2006/relationships/slide" Target="slides/slide268.xml"/><Relationship Id="rId483" Type="http://schemas.openxmlformats.org/officeDocument/2006/relationships/slide" Target="slides/slide475.xml"/><Relationship Id="rId690" Type="http://schemas.openxmlformats.org/officeDocument/2006/relationships/slide" Target="slides/slide682.xml"/><Relationship Id="rId704" Type="http://schemas.openxmlformats.org/officeDocument/2006/relationships/slide" Target="slides/slide696.xml"/><Relationship Id="rId911" Type="http://schemas.openxmlformats.org/officeDocument/2006/relationships/slide" Target="slides/slide903.xml"/><Relationship Id="rId40" Type="http://schemas.openxmlformats.org/officeDocument/2006/relationships/slide" Target="slides/slide32.xml"/><Relationship Id="rId136" Type="http://schemas.openxmlformats.org/officeDocument/2006/relationships/slide" Target="slides/slide128.xml"/><Relationship Id="rId343" Type="http://schemas.openxmlformats.org/officeDocument/2006/relationships/slide" Target="slides/slide335.xml"/><Relationship Id="rId550" Type="http://schemas.openxmlformats.org/officeDocument/2006/relationships/slide" Target="slides/slide542.xml"/><Relationship Id="rId788" Type="http://schemas.openxmlformats.org/officeDocument/2006/relationships/slide" Target="slides/slide780.xml"/><Relationship Id="rId995" Type="http://schemas.openxmlformats.org/officeDocument/2006/relationships/slide" Target="slides/slide987.xml"/><Relationship Id="rId203" Type="http://schemas.openxmlformats.org/officeDocument/2006/relationships/slide" Target="slides/slide195.xml"/><Relationship Id="rId648" Type="http://schemas.openxmlformats.org/officeDocument/2006/relationships/slide" Target="slides/slide640.xml"/><Relationship Id="rId855" Type="http://schemas.openxmlformats.org/officeDocument/2006/relationships/slide" Target="slides/slide847.xml"/><Relationship Id="rId1040" Type="http://schemas.openxmlformats.org/officeDocument/2006/relationships/slide" Target="slides/slide10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8708B-AFD7-441C-9F76-7B31D92DC824}" type="datetimeFigureOut">
              <a:rPr lang="en-US" smtClean="0"/>
              <a:t>7/1/2013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6E7FE-9AD9-4BC5-9C66-7B5ACF4B1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36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1.xml"/><Relationship Id="rId1" Type="http://schemas.openxmlformats.org/officeDocument/2006/relationships/notesMaster" Target="../notesMasters/notesMaster1.xml"/></Relationships>
</file>

<file path=ppt/notesSlides/_rels/notesSlide10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2.xml"/><Relationship Id="rId1" Type="http://schemas.openxmlformats.org/officeDocument/2006/relationships/notesMaster" Target="../notesMasters/notesMaster1.xml"/></Relationships>
</file>

<file path=ppt/notesSlides/_rels/notesSlide10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3.xml"/><Relationship Id="rId1" Type="http://schemas.openxmlformats.org/officeDocument/2006/relationships/notesMaster" Target="../notesMasters/notesMaster1.xml"/></Relationships>
</file>

<file path=ppt/notesSlides/_rels/notesSlide10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4.xml"/><Relationship Id="rId1" Type="http://schemas.openxmlformats.org/officeDocument/2006/relationships/notesMaster" Target="../notesMasters/notesMaster1.xml"/></Relationships>
</file>

<file path=ppt/notesSlides/_rels/notesSlide10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5.xml"/><Relationship Id="rId1" Type="http://schemas.openxmlformats.org/officeDocument/2006/relationships/notesMaster" Target="../notesMasters/notesMaster1.xml"/></Relationships>
</file>

<file path=ppt/notesSlides/_rels/notesSlide10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6.xml"/><Relationship Id="rId1" Type="http://schemas.openxmlformats.org/officeDocument/2006/relationships/notesMaster" Target="../notesMasters/notesMaster1.xml"/></Relationships>
</file>

<file path=ppt/notesSlides/_rels/notesSlide10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7.xml"/><Relationship Id="rId1" Type="http://schemas.openxmlformats.org/officeDocument/2006/relationships/notesMaster" Target="../notesMasters/notesMaster1.xml"/></Relationships>
</file>

<file path=ppt/notesSlides/_rels/notesSlide10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8.xml"/><Relationship Id="rId1" Type="http://schemas.openxmlformats.org/officeDocument/2006/relationships/notesMaster" Target="../notesMasters/notesMaster1.xml"/></Relationships>
</file>

<file path=ppt/notesSlides/_rels/notesSlide10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9.xml"/><Relationship Id="rId1" Type="http://schemas.openxmlformats.org/officeDocument/2006/relationships/notesMaster" Target="../notesMasters/notesMaster1.xml"/></Relationships>
</file>

<file path=ppt/notesSlides/_rels/notesSlide10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1.xml"/><Relationship Id="rId1" Type="http://schemas.openxmlformats.org/officeDocument/2006/relationships/notesMaster" Target="../notesMasters/notesMaster1.xml"/></Relationships>
</file>

<file path=ppt/notesSlides/_rels/notesSlide10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2.xml"/><Relationship Id="rId1" Type="http://schemas.openxmlformats.org/officeDocument/2006/relationships/notesMaster" Target="../notesMasters/notesMaster1.xml"/></Relationships>
</file>

<file path=ppt/notesSlides/_rels/notesSlide10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3.xml"/><Relationship Id="rId1" Type="http://schemas.openxmlformats.org/officeDocument/2006/relationships/notesMaster" Target="../notesMasters/notesMaster1.xml"/></Relationships>
</file>

<file path=ppt/notesSlides/_rels/notesSlide10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4.xml"/><Relationship Id="rId1" Type="http://schemas.openxmlformats.org/officeDocument/2006/relationships/notesMaster" Target="../notesMasters/notesMaster1.xml"/></Relationships>
</file>

<file path=ppt/notesSlides/_rels/notesSlide10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5.xml"/><Relationship Id="rId1" Type="http://schemas.openxmlformats.org/officeDocument/2006/relationships/notesMaster" Target="../notesMasters/notesMaster1.xml"/></Relationships>
</file>

<file path=ppt/notesSlides/_rels/notesSlide10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6.xml"/><Relationship Id="rId1" Type="http://schemas.openxmlformats.org/officeDocument/2006/relationships/notesMaster" Target="../notesMasters/notesMaster1.xml"/></Relationships>
</file>

<file path=ppt/notesSlides/_rels/notesSlide10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7.xml"/><Relationship Id="rId1" Type="http://schemas.openxmlformats.org/officeDocument/2006/relationships/notesMaster" Target="../notesMasters/notesMaster1.xml"/></Relationships>
</file>

<file path=ppt/notesSlides/_rels/notesSlide10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8.xml"/><Relationship Id="rId1" Type="http://schemas.openxmlformats.org/officeDocument/2006/relationships/notesMaster" Target="../notesMasters/notesMaster1.xml"/></Relationships>
</file>

<file path=ppt/notesSlides/_rels/notesSlide10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9.xml"/><Relationship Id="rId1" Type="http://schemas.openxmlformats.org/officeDocument/2006/relationships/notesMaster" Target="../notesMasters/notesMaster1.xml"/></Relationships>
</file>

<file path=ppt/notesSlides/_rels/notesSlide10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2.xml"/><Relationship Id="rId1" Type="http://schemas.openxmlformats.org/officeDocument/2006/relationships/notesMaster" Target="../notesMasters/notesMaster1.xml"/></Relationships>
</file>

<file path=ppt/notesSlides/_rels/notesSlide10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3.xml"/><Relationship Id="rId1" Type="http://schemas.openxmlformats.org/officeDocument/2006/relationships/notesMaster" Target="../notesMasters/notesMaster1.xml"/></Relationships>
</file>

<file path=ppt/notesSlides/_rels/notesSlide10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4.xml"/><Relationship Id="rId1" Type="http://schemas.openxmlformats.org/officeDocument/2006/relationships/notesMaster" Target="../notesMasters/notesMaster1.xml"/></Relationships>
</file>

<file path=ppt/notesSlides/_rels/notesSlide10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5.xml"/><Relationship Id="rId1" Type="http://schemas.openxmlformats.org/officeDocument/2006/relationships/notesMaster" Target="../notesMasters/notesMaster1.xml"/></Relationships>
</file>

<file path=ppt/notesSlides/_rels/notesSlide10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6.xml"/><Relationship Id="rId1" Type="http://schemas.openxmlformats.org/officeDocument/2006/relationships/notesMaster" Target="../notesMasters/notesMaster1.xml"/></Relationships>
</file>

<file path=ppt/notesSlides/_rels/notesSlide10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7.xml"/><Relationship Id="rId1" Type="http://schemas.openxmlformats.org/officeDocument/2006/relationships/notesMaster" Target="../notesMasters/notesMaster1.xml"/></Relationships>
</file>

<file path=ppt/notesSlides/_rels/notesSlide10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8.xml"/><Relationship Id="rId1" Type="http://schemas.openxmlformats.org/officeDocument/2006/relationships/notesMaster" Target="../notesMasters/notesMaster1.xml"/></Relationships>
</file>

<file path=ppt/notesSlides/_rels/notesSlide10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9.xml"/><Relationship Id="rId1" Type="http://schemas.openxmlformats.org/officeDocument/2006/relationships/notesMaster" Target="../notesMasters/notesMaster1.xml"/></Relationships>
</file>

<file path=ppt/notesSlides/_rels/notesSlide10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0.xml"/><Relationship Id="rId1" Type="http://schemas.openxmlformats.org/officeDocument/2006/relationships/notesMaster" Target="../notesMasters/notesMaster1.xml"/></Relationships>
</file>

<file path=ppt/notesSlides/_rels/notesSlide10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1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2.xml"/><Relationship Id="rId1" Type="http://schemas.openxmlformats.org/officeDocument/2006/relationships/notesMaster" Target="../notesMasters/notesMaster1.xml"/></Relationships>
</file>

<file path=ppt/notesSlides/_rels/notesSlide10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3.xml"/><Relationship Id="rId1" Type="http://schemas.openxmlformats.org/officeDocument/2006/relationships/notesMaster" Target="../notesMasters/notesMaster1.xml"/></Relationships>
</file>

<file path=ppt/notesSlides/_rels/notesSlide10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4.xml"/><Relationship Id="rId1" Type="http://schemas.openxmlformats.org/officeDocument/2006/relationships/notesMaster" Target="../notesMasters/notesMaster1.xml"/></Relationships>
</file>

<file path=ppt/notesSlides/_rels/notesSlide10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5.xml"/><Relationship Id="rId1" Type="http://schemas.openxmlformats.org/officeDocument/2006/relationships/notesMaster" Target="../notesMasters/notesMaster1.xml"/></Relationships>
</file>

<file path=ppt/notesSlides/_rels/notesSlide10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6.xml"/><Relationship Id="rId1" Type="http://schemas.openxmlformats.org/officeDocument/2006/relationships/notesMaster" Target="../notesMasters/notesMaster1.xml"/></Relationships>
</file>

<file path=ppt/notesSlides/_rels/notesSlide10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7.xml"/><Relationship Id="rId1" Type="http://schemas.openxmlformats.org/officeDocument/2006/relationships/notesMaster" Target="../notesMasters/notesMaster1.xml"/></Relationships>
</file>

<file path=ppt/notesSlides/_rels/notesSlide10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8.xml"/><Relationship Id="rId1" Type="http://schemas.openxmlformats.org/officeDocument/2006/relationships/notesMaster" Target="../notesMasters/notesMaster1.xml"/></Relationships>
</file>

<file path=ppt/notesSlides/_rels/notesSlide10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9.xml"/><Relationship Id="rId1" Type="http://schemas.openxmlformats.org/officeDocument/2006/relationships/notesMaster" Target="../notesMasters/notesMaster1.xml"/></Relationships>
</file>

<file path=ppt/notesSlides/_rels/notesSlide10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0.xml"/><Relationship Id="rId1" Type="http://schemas.openxmlformats.org/officeDocument/2006/relationships/notesMaster" Target="../notesMasters/notesMaster1.xml"/></Relationships>
</file>

<file path=ppt/notesSlides/_rels/notesSlide10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1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2.xml"/><Relationship Id="rId1" Type="http://schemas.openxmlformats.org/officeDocument/2006/relationships/notesMaster" Target="../notesMasters/notesMaster1.xml"/></Relationships>
</file>

<file path=ppt/notesSlides/_rels/notesSlide10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3.xml"/><Relationship Id="rId1" Type="http://schemas.openxmlformats.org/officeDocument/2006/relationships/notesMaster" Target="../notesMasters/notesMaster1.xml"/></Relationships>
</file>

<file path=ppt/notesSlides/_rels/notesSlide10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4.xml"/><Relationship Id="rId1" Type="http://schemas.openxmlformats.org/officeDocument/2006/relationships/notesMaster" Target="../notesMasters/notesMaster1.xml"/></Relationships>
</file>

<file path=ppt/notesSlides/_rels/notesSlide10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5.xml"/><Relationship Id="rId1" Type="http://schemas.openxmlformats.org/officeDocument/2006/relationships/notesMaster" Target="../notesMasters/notesMaster1.xml"/></Relationships>
</file>

<file path=ppt/notesSlides/_rels/notesSlide10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6.xml"/><Relationship Id="rId1" Type="http://schemas.openxmlformats.org/officeDocument/2006/relationships/notesMaster" Target="../notesMasters/notesMaster1.xml"/></Relationships>
</file>

<file path=ppt/notesSlides/_rels/notesSlide10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7.xml"/><Relationship Id="rId1" Type="http://schemas.openxmlformats.org/officeDocument/2006/relationships/notesMaster" Target="../notesMasters/notesMaster1.xml"/></Relationships>
</file>

<file path=ppt/notesSlides/_rels/notesSlide10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8.xml"/><Relationship Id="rId1" Type="http://schemas.openxmlformats.org/officeDocument/2006/relationships/notesMaster" Target="../notesMasters/notesMaster1.xml"/></Relationships>
</file>

<file path=ppt/notesSlides/_rels/notesSlide10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9.xml"/><Relationship Id="rId1" Type="http://schemas.openxmlformats.org/officeDocument/2006/relationships/notesMaster" Target="../notesMasters/notesMaster1.xml"/></Relationships>
</file>

<file path=ppt/notesSlides/_rels/notesSlide10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0.xml"/><Relationship Id="rId1" Type="http://schemas.openxmlformats.org/officeDocument/2006/relationships/notesMaster" Target="../notesMasters/notesMaster1.xml"/></Relationships>
</file>

<file path=ppt/notesSlides/_rels/notesSlide10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2.xml"/><Relationship Id="rId1" Type="http://schemas.openxmlformats.org/officeDocument/2006/relationships/notesMaster" Target="../notesMasters/notesMaster1.xml"/></Relationships>
</file>

<file path=ppt/notesSlides/_rels/notesSlide10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3.xml"/><Relationship Id="rId1" Type="http://schemas.openxmlformats.org/officeDocument/2006/relationships/notesMaster" Target="../notesMasters/notesMaster1.xml"/></Relationships>
</file>

<file path=ppt/notesSlides/_rels/notesSlide10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4.xml"/><Relationship Id="rId1" Type="http://schemas.openxmlformats.org/officeDocument/2006/relationships/notesMaster" Target="../notesMasters/notesMaster1.xml"/></Relationships>
</file>

<file path=ppt/notesSlides/_rels/notesSlide10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5.xml"/><Relationship Id="rId1" Type="http://schemas.openxmlformats.org/officeDocument/2006/relationships/notesMaster" Target="../notesMasters/notesMaster1.xml"/></Relationships>
</file>

<file path=ppt/notesSlides/_rels/notesSlide10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6.xml"/><Relationship Id="rId1" Type="http://schemas.openxmlformats.org/officeDocument/2006/relationships/notesMaster" Target="../notesMasters/notesMaster1.xml"/></Relationships>
</file>

<file path=ppt/notesSlides/_rels/notesSlide10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7.xml"/><Relationship Id="rId1" Type="http://schemas.openxmlformats.org/officeDocument/2006/relationships/notesMaster" Target="../notesMasters/notesMaster1.xml"/></Relationships>
</file>

<file path=ppt/notesSlides/_rels/notesSlide10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8.xml"/><Relationship Id="rId1" Type="http://schemas.openxmlformats.org/officeDocument/2006/relationships/notesMaster" Target="../notesMasters/notesMaster1.xml"/></Relationships>
</file>

<file path=ppt/notesSlides/_rels/notesSlide10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9.xml"/><Relationship Id="rId1" Type="http://schemas.openxmlformats.org/officeDocument/2006/relationships/notesMaster" Target="../notesMasters/notesMaster1.xml"/></Relationships>
</file>

<file path=ppt/notesSlides/_rels/notesSlide10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0.xml"/><Relationship Id="rId1" Type="http://schemas.openxmlformats.org/officeDocument/2006/relationships/notesMaster" Target="../notesMasters/notesMaster1.xml"/></Relationships>
</file>

<file path=ppt/notesSlides/_rels/notesSlide10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1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2.xml"/><Relationship Id="rId1" Type="http://schemas.openxmlformats.org/officeDocument/2006/relationships/notesMaster" Target="../notesMasters/notesMaster1.xml"/></Relationships>
</file>

<file path=ppt/notesSlides/_rels/notesSlide10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3.xml"/><Relationship Id="rId1" Type="http://schemas.openxmlformats.org/officeDocument/2006/relationships/notesMaster" Target="../notesMasters/notesMaster1.xml"/></Relationships>
</file>

<file path=ppt/notesSlides/_rels/notesSlide10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4.xml"/><Relationship Id="rId1" Type="http://schemas.openxmlformats.org/officeDocument/2006/relationships/notesMaster" Target="../notesMasters/notesMaster1.xml"/></Relationships>
</file>

<file path=ppt/notesSlides/_rels/notesSlide10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5.xml"/><Relationship Id="rId1" Type="http://schemas.openxmlformats.org/officeDocument/2006/relationships/notesMaster" Target="../notesMasters/notesMaster1.xml"/></Relationships>
</file>

<file path=ppt/notesSlides/_rels/notesSlide10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6.xml"/><Relationship Id="rId1" Type="http://schemas.openxmlformats.org/officeDocument/2006/relationships/notesMaster" Target="../notesMasters/notesMaster1.xml"/></Relationships>
</file>

<file path=ppt/notesSlides/_rels/notesSlide10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7.xml"/><Relationship Id="rId1" Type="http://schemas.openxmlformats.org/officeDocument/2006/relationships/notesMaster" Target="../notesMasters/notesMaster1.xml"/></Relationships>
</file>

<file path=ppt/notesSlides/_rels/notesSlide10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8.xml"/><Relationship Id="rId1" Type="http://schemas.openxmlformats.org/officeDocument/2006/relationships/notesMaster" Target="../notesMasters/notesMaster1.xml"/></Relationships>
</file>

<file path=ppt/notesSlides/_rels/notesSlide10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9.xml"/><Relationship Id="rId1" Type="http://schemas.openxmlformats.org/officeDocument/2006/relationships/notesMaster" Target="../notesMasters/notesMaster1.xml"/></Relationships>
</file>

<file path=ppt/notesSlides/_rels/notesSlide10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0.xml"/><Relationship Id="rId1" Type="http://schemas.openxmlformats.org/officeDocument/2006/relationships/notesMaster" Target="../notesMasters/notesMaster1.xml"/></Relationships>
</file>

<file path=ppt/notesSlides/_rels/notesSlide10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2.xml"/><Relationship Id="rId1" Type="http://schemas.openxmlformats.org/officeDocument/2006/relationships/notesMaster" Target="../notesMasters/notesMaster1.xml"/></Relationships>
</file>

<file path=ppt/notesSlides/_rels/notesSlide10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3.xml"/><Relationship Id="rId1" Type="http://schemas.openxmlformats.org/officeDocument/2006/relationships/notesMaster" Target="../notesMasters/notesMaster1.xml"/></Relationships>
</file>

<file path=ppt/notesSlides/_rels/notesSlide10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4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2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2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2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2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2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3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3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3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3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3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3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3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3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3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3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3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3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3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3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3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3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3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3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3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3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3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3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3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3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3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3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3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3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3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3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3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5.xml"/><Relationship Id="rId1" Type="http://schemas.openxmlformats.org/officeDocument/2006/relationships/notesMaster" Target="../notesMasters/notesMaster1.xml"/></Relationships>
</file>

<file path=ppt/notesSlides/_rels/notesSlide3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3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3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3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3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3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3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_rels/notesSlide3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3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5.xml"/><Relationship Id="rId1" Type="http://schemas.openxmlformats.org/officeDocument/2006/relationships/notesMaster" Target="../notesMasters/notesMaster1.xml"/></Relationships>
</file>

<file path=ppt/notesSlides/_rels/notesSlide3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6.xml"/><Relationship Id="rId1" Type="http://schemas.openxmlformats.org/officeDocument/2006/relationships/notesMaster" Target="../notesMasters/notesMaster1.xml"/></Relationships>
</file>

<file path=ppt/notesSlides/_rels/notesSlide3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3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3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9.xml"/><Relationship Id="rId1" Type="http://schemas.openxmlformats.org/officeDocument/2006/relationships/notesMaster" Target="../notesMasters/notesMaster1.xml"/></Relationships>
</file>

<file path=ppt/notesSlides/_rels/notesSlide3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1.xml"/><Relationship Id="rId1" Type="http://schemas.openxmlformats.org/officeDocument/2006/relationships/notesMaster" Target="../notesMasters/notesMaster1.xml"/></Relationships>
</file>

<file path=ppt/notesSlides/_rels/notesSlide3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3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3.xml"/><Relationship Id="rId1" Type="http://schemas.openxmlformats.org/officeDocument/2006/relationships/notesMaster" Target="../notesMasters/notesMaster1.xml"/></Relationships>
</file>

<file path=ppt/notesSlides/_rels/notesSlide3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4.xml"/><Relationship Id="rId1" Type="http://schemas.openxmlformats.org/officeDocument/2006/relationships/notesMaster" Target="../notesMasters/notesMaster1.xml"/></Relationships>
</file>

<file path=ppt/notesSlides/_rels/notesSlide3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5.xml"/><Relationship Id="rId1" Type="http://schemas.openxmlformats.org/officeDocument/2006/relationships/notesMaster" Target="../notesMasters/notesMaster1.xml"/></Relationships>
</file>

<file path=ppt/notesSlides/_rels/notesSlide3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6.xml"/><Relationship Id="rId1" Type="http://schemas.openxmlformats.org/officeDocument/2006/relationships/notesMaster" Target="../notesMasters/notesMaster1.xml"/></Relationships>
</file>

<file path=ppt/notesSlides/_rels/notesSlide3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7.xml"/><Relationship Id="rId1" Type="http://schemas.openxmlformats.org/officeDocument/2006/relationships/notesMaster" Target="../notesMasters/notesMaster1.xml"/></Relationships>
</file>

<file path=ppt/notesSlides/_rels/notesSlide3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8.xml"/><Relationship Id="rId1" Type="http://schemas.openxmlformats.org/officeDocument/2006/relationships/notesMaster" Target="../notesMasters/notesMaster1.xml"/></Relationships>
</file>

<file path=ppt/notesSlides/_rels/notesSlide3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9.xml"/><Relationship Id="rId1" Type="http://schemas.openxmlformats.org/officeDocument/2006/relationships/notesMaster" Target="../notesMasters/notesMaster1.xml"/></Relationships>
</file>

<file path=ppt/notesSlides/_rels/notesSlide3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1.xml"/><Relationship Id="rId1" Type="http://schemas.openxmlformats.org/officeDocument/2006/relationships/notesMaster" Target="../notesMasters/notesMaster1.xml"/></Relationships>
</file>

<file path=ppt/notesSlides/_rels/notesSlide3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2.xml"/><Relationship Id="rId1" Type="http://schemas.openxmlformats.org/officeDocument/2006/relationships/notesMaster" Target="../notesMasters/notesMaster1.xml"/></Relationships>
</file>

<file path=ppt/notesSlides/_rels/notesSlide3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3.xml"/><Relationship Id="rId1" Type="http://schemas.openxmlformats.org/officeDocument/2006/relationships/notesMaster" Target="../notesMasters/notesMaster1.xml"/></Relationships>
</file>

<file path=ppt/notesSlides/_rels/notesSlide3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4.xml"/><Relationship Id="rId1" Type="http://schemas.openxmlformats.org/officeDocument/2006/relationships/notesMaster" Target="../notesMasters/notesMaster1.xml"/></Relationships>
</file>

<file path=ppt/notesSlides/_rels/notesSlide3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5.xml"/><Relationship Id="rId1" Type="http://schemas.openxmlformats.org/officeDocument/2006/relationships/notesMaster" Target="../notesMasters/notesMaster1.xml"/></Relationships>
</file>

<file path=ppt/notesSlides/_rels/notesSlide3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6.xml"/><Relationship Id="rId1" Type="http://schemas.openxmlformats.org/officeDocument/2006/relationships/notesMaster" Target="../notesMasters/notesMaster1.xml"/></Relationships>
</file>

<file path=ppt/notesSlides/_rels/notesSlide3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7.xml"/><Relationship Id="rId1" Type="http://schemas.openxmlformats.org/officeDocument/2006/relationships/notesMaster" Target="../notesMasters/notesMaster1.xml"/></Relationships>
</file>

<file path=ppt/notesSlides/_rels/notesSlide3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8.xml"/><Relationship Id="rId1" Type="http://schemas.openxmlformats.org/officeDocument/2006/relationships/notesMaster" Target="../notesMasters/notesMaster1.xml"/></Relationships>
</file>

<file path=ppt/notesSlides/_rels/notesSlide3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9.xml"/><Relationship Id="rId1" Type="http://schemas.openxmlformats.org/officeDocument/2006/relationships/notesMaster" Target="../notesMasters/notesMaster1.xml"/></Relationships>
</file>

<file path=ppt/notesSlides/_rels/notesSlide3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1.xml"/><Relationship Id="rId1" Type="http://schemas.openxmlformats.org/officeDocument/2006/relationships/notesMaster" Target="../notesMasters/notesMaster1.xml"/></Relationships>
</file>

<file path=ppt/notesSlides/_rels/notesSlide3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2.xml"/><Relationship Id="rId1" Type="http://schemas.openxmlformats.org/officeDocument/2006/relationships/notesMaster" Target="../notesMasters/notesMaster1.xml"/></Relationships>
</file>

<file path=ppt/notesSlides/_rels/notesSlide3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3.xml"/><Relationship Id="rId1" Type="http://schemas.openxmlformats.org/officeDocument/2006/relationships/notesMaster" Target="../notesMasters/notesMaster1.xml"/></Relationships>
</file>

<file path=ppt/notesSlides/_rels/notesSlide3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4.xml"/><Relationship Id="rId1" Type="http://schemas.openxmlformats.org/officeDocument/2006/relationships/notesMaster" Target="../notesMasters/notesMaster1.xml"/></Relationships>
</file>

<file path=ppt/notesSlides/_rels/notesSlide3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5.xml"/><Relationship Id="rId1" Type="http://schemas.openxmlformats.org/officeDocument/2006/relationships/notesMaster" Target="../notesMasters/notesMaster1.xml"/></Relationships>
</file>

<file path=ppt/notesSlides/_rels/notesSlide3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6.xml"/><Relationship Id="rId1" Type="http://schemas.openxmlformats.org/officeDocument/2006/relationships/notesMaster" Target="../notesMasters/notesMaster1.xml"/></Relationships>
</file>

<file path=ppt/notesSlides/_rels/notesSlide3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7.xml"/><Relationship Id="rId1" Type="http://schemas.openxmlformats.org/officeDocument/2006/relationships/notesMaster" Target="../notesMasters/notesMaster1.xml"/></Relationships>
</file>

<file path=ppt/notesSlides/_rels/notesSlide3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8.xml"/><Relationship Id="rId1" Type="http://schemas.openxmlformats.org/officeDocument/2006/relationships/notesMaster" Target="../notesMasters/notesMaster1.xml"/></Relationships>
</file>

<file path=ppt/notesSlides/_rels/notesSlide3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9.xml"/><Relationship Id="rId1" Type="http://schemas.openxmlformats.org/officeDocument/2006/relationships/notesMaster" Target="../notesMasters/notesMaster1.xml"/></Relationships>
</file>

<file path=ppt/notesSlides/_rels/notesSlide3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1.xml"/><Relationship Id="rId1" Type="http://schemas.openxmlformats.org/officeDocument/2006/relationships/notesMaster" Target="../notesMasters/notesMaster1.xml"/></Relationships>
</file>

<file path=ppt/notesSlides/_rels/notesSlide3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2.xml"/><Relationship Id="rId1" Type="http://schemas.openxmlformats.org/officeDocument/2006/relationships/notesMaster" Target="../notesMasters/notesMaster1.xml"/></Relationships>
</file>

<file path=ppt/notesSlides/_rels/notesSlide3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3.xml"/><Relationship Id="rId1" Type="http://schemas.openxmlformats.org/officeDocument/2006/relationships/notesMaster" Target="../notesMasters/notesMaster1.xml"/></Relationships>
</file>

<file path=ppt/notesSlides/_rels/notesSlide3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4.xml"/><Relationship Id="rId1" Type="http://schemas.openxmlformats.org/officeDocument/2006/relationships/notesMaster" Target="../notesMasters/notesMaster1.xml"/></Relationships>
</file>

<file path=ppt/notesSlides/_rels/notesSlide3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5.xml"/><Relationship Id="rId1" Type="http://schemas.openxmlformats.org/officeDocument/2006/relationships/notesMaster" Target="../notesMasters/notesMaster1.xml"/></Relationships>
</file>

<file path=ppt/notesSlides/_rels/notesSlide3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6.xml"/><Relationship Id="rId1" Type="http://schemas.openxmlformats.org/officeDocument/2006/relationships/notesMaster" Target="../notesMasters/notesMaster1.xml"/></Relationships>
</file>

<file path=ppt/notesSlides/_rels/notesSlide3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7.xml"/><Relationship Id="rId1" Type="http://schemas.openxmlformats.org/officeDocument/2006/relationships/notesMaster" Target="../notesMasters/notesMaster1.xml"/></Relationships>
</file>

<file path=ppt/notesSlides/_rels/notesSlide3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8.xml"/><Relationship Id="rId1" Type="http://schemas.openxmlformats.org/officeDocument/2006/relationships/notesMaster" Target="../notesMasters/notesMaster1.xml"/></Relationships>
</file>

<file path=ppt/notesSlides/_rels/notesSlide3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9.xml"/><Relationship Id="rId1" Type="http://schemas.openxmlformats.org/officeDocument/2006/relationships/notesMaster" Target="../notesMasters/notesMaster1.xml"/></Relationships>
</file>

<file path=ppt/notesSlides/_rels/notesSlide3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1.xml"/><Relationship Id="rId1" Type="http://schemas.openxmlformats.org/officeDocument/2006/relationships/notesMaster" Target="../notesMasters/notesMaster1.xml"/></Relationships>
</file>

<file path=ppt/notesSlides/_rels/notesSlide3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2.xml"/><Relationship Id="rId1" Type="http://schemas.openxmlformats.org/officeDocument/2006/relationships/notesMaster" Target="../notesMasters/notesMaster1.xml"/></Relationships>
</file>

<file path=ppt/notesSlides/_rels/notesSlide3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3.xml"/><Relationship Id="rId1" Type="http://schemas.openxmlformats.org/officeDocument/2006/relationships/notesMaster" Target="../notesMasters/notesMaster1.xml"/></Relationships>
</file>

<file path=ppt/notesSlides/_rels/notesSlide3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4.xml"/><Relationship Id="rId1" Type="http://schemas.openxmlformats.org/officeDocument/2006/relationships/notesMaster" Target="../notesMasters/notesMaster1.xml"/></Relationships>
</file>

<file path=ppt/notesSlides/_rels/notesSlide3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5.xml"/><Relationship Id="rId1" Type="http://schemas.openxmlformats.org/officeDocument/2006/relationships/notesMaster" Target="../notesMasters/notesMaster1.xml"/></Relationships>
</file>

<file path=ppt/notesSlides/_rels/notesSlide3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6.xml"/><Relationship Id="rId1" Type="http://schemas.openxmlformats.org/officeDocument/2006/relationships/notesMaster" Target="../notesMasters/notesMaster1.xml"/></Relationships>
</file>

<file path=ppt/notesSlides/_rels/notesSlide3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7.xml"/><Relationship Id="rId1" Type="http://schemas.openxmlformats.org/officeDocument/2006/relationships/notesMaster" Target="../notesMasters/notesMaster1.xml"/></Relationships>
</file>

<file path=ppt/notesSlides/_rels/notesSlide3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8.xml"/><Relationship Id="rId1" Type="http://schemas.openxmlformats.org/officeDocument/2006/relationships/notesMaster" Target="../notesMasters/notesMaster1.xml"/></Relationships>
</file>

<file path=ppt/notesSlides/_rels/notesSlide3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9.xml"/><Relationship Id="rId1" Type="http://schemas.openxmlformats.org/officeDocument/2006/relationships/notesMaster" Target="../notesMasters/notesMaster1.xml"/></Relationships>
</file>

<file path=ppt/notesSlides/_rels/notesSlide3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1.xml"/><Relationship Id="rId1" Type="http://schemas.openxmlformats.org/officeDocument/2006/relationships/notesMaster" Target="../notesMasters/notesMaster1.xml"/></Relationships>
</file>

<file path=ppt/notesSlides/_rels/notesSlide4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2.xml"/><Relationship Id="rId1" Type="http://schemas.openxmlformats.org/officeDocument/2006/relationships/notesMaster" Target="../notesMasters/notesMaster1.xml"/></Relationships>
</file>

<file path=ppt/notesSlides/_rels/notesSlide4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3.xml"/><Relationship Id="rId1" Type="http://schemas.openxmlformats.org/officeDocument/2006/relationships/notesMaster" Target="../notesMasters/notesMaster1.xml"/></Relationships>
</file>

<file path=ppt/notesSlides/_rels/notesSlide4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4.xml"/><Relationship Id="rId1" Type="http://schemas.openxmlformats.org/officeDocument/2006/relationships/notesMaster" Target="../notesMasters/notesMaster1.xml"/></Relationships>
</file>

<file path=ppt/notesSlides/_rels/notesSlide4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5.xml"/><Relationship Id="rId1" Type="http://schemas.openxmlformats.org/officeDocument/2006/relationships/notesMaster" Target="../notesMasters/notesMaster1.xml"/></Relationships>
</file>

<file path=ppt/notesSlides/_rels/notesSlide4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6.xml"/><Relationship Id="rId1" Type="http://schemas.openxmlformats.org/officeDocument/2006/relationships/notesMaster" Target="../notesMasters/notesMaster1.xml"/></Relationships>
</file>

<file path=ppt/notesSlides/_rels/notesSlide4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7.xml"/><Relationship Id="rId1" Type="http://schemas.openxmlformats.org/officeDocument/2006/relationships/notesMaster" Target="../notesMasters/notesMaster1.xml"/></Relationships>
</file>

<file path=ppt/notesSlides/_rels/notesSlide4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8.xml"/><Relationship Id="rId1" Type="http://schemas.openxmlformats.org/officeDocument/2006/relationships/notesMaster" Target="../notesMasters/notesMaster1.xml"/></Relationships>
</file>

<file path=ppt/notesSlides/_rels/notesSlide4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9.xml"/><Relationship Id="rId1" Type="http://schemas.openxmlformats.org/officeDocument/2006/relationships/notesMaster" Target="../notesMasters/notesMaster1.xml"/></Relationships>
</file>

<file path=ppt/notesSlides/_rels/notesSlide4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1.xml"/><Relationship Id="rId1" Type="http://schemas.openxmlformats.org/officeDocument/2006/relationships/notesMaster" Target="../notesMasters/notesMaster1.xml"/></Relationships>
</file>

<file path=ppt/notesSlides/_rels/notesSlide4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2.xml"/><Relationship Id="rId1" Type="http://schemas.openxmlformats.org/officeDocument/2006/relationships/notesMaster" Target="../notesMasters/notesMaster1.xml"/></Relationships>
</file>

<file path=ppt/notesSlides/_rels/notesSlide4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3.xml"/><Relationship Id="rId1" Type="http://schemas.openxmlformats.org/officeDocument/2006/relationships/notesMaster" Target="../notesMasters/notesMaster1.xml"/></Relationships>
</file>

<file path=ppt/notesSlides/_rels/notesSlide4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4.xml"/><Relationship Id="rId1" Type="http://schemas.openxmlformats.org/officeDocument/2006/relationships/notesMaster" Target="../notesMasters/notesMaster1.xml"/></Relationships>
</file>

<file path=ppt/notesSlides/_rels/notesSlide4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5.xml"/><Relationship Id="rId1" Type="http://schemas.openxmlformats.org/officeDocument/2006/relationships/notesMaster" Target="../notesMasters/notesMaster1.xml"/></Relationships>
</file>

<file path=ppt/notesSlides/_rels/notesSlide4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6.xml"/><Relationship Id="rId1" Type="http://schemas.openxmlformats.org/officeDocument/2006/relationships/notesMaster" Target="../notesMasters/notesMaster1.xml"/></Relationships>
</file>

<file path=ppt/notesSlides/_rels/notesSlide4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7.xml"/><Relationship Id="rId1" Type="http://schemas.openxmlformats.org/officeDocument/2006/relationships/notesMaster" Target="../notesMasters/notesMaster1.xml"/></Relationships>
</file>

<file path=ppt/notesSlides/_rels/notesSlide4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8.xml"/><Relationship Id="rId1" Type="http://schemas.openxmlformats.org/officeDocument/2006/relationships/notesMaster" Target="../notesMasters/notesMaster1.xml"/></Relationships>
</file>

<file path=ppt/notesSlides/_rels/notesSlide4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9.xml"/><Relationship Id="rId1" Type="http://schemas.openxmlformats.org/officeDocument/2006/relationships/notesMaster" Target="../notesMasters/notesMaster1.xml"/></Relationships>
</file>

<file path=ppt/notesSlides/_rels/notesSlide4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1.xml"/><Relationship Id="rId1" Type="http://schemas.openxmlformats.org/officeDocument/2006/relationships/notesMaster" Target="../notesMasters/notesMaster1.xml"/></Relationships>
</file>

<file path=ppt/notesSlides/_rels/notesSlide4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2.xml"/><Relationship Id="rId1" Type="http://schemas.openxmlformats.org/officeDocument/2006/relationships/notesMaster" Target="../notesMasters/notesMaster1.xml"/></Relationships>
</file>

<file path=ppt/notesSlides/_rels/notesSlide4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3.xml"/><Relationship Id="rId1" Type="http://schemas.openxmlformats.org/officeDocument/2006/relationships/notesMaster" Target="../notesMasters/notesMaster1.xml"/></Relationships>
</file>

<file path=ppt/notesSlides/_rels/notesSlide4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4.xml"/><Relationship Id="rId1" Type="http://schemas.openxmlformats.org/officeDocument/2006/relationships/notesMaster" Target="../notesMasters/notesMaster1.xml"/></Relationships>
</file>

<file path=ppt/notesSlides/_rels/notesSlide4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5.xml"/><Relationship Id="rId1" Type="http://schemas.openxmlformats.org/officeDocument/2006/relationships/notesMaster" Target="../notesMasters/notesMaster1.xml"/></Relationships>
</file>

<file path=ppt/notesSlides/_rels/notesSlide4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6.xml"/><Relationship Id="rId1" Type="http://schemas.openxmlformats.org/officeDocument/2006/relationships/notesMaster" Target="../notesMasters/notesMaster1.xml"/></Relationships>
</file>

<file path=ppt/notesSlides/_rels/notesSlide4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7.xml"/><Relationship Id="rId1" Type="http://schemas.openxmlformats.org/officeDocument/2006/relationships/notesMaster" Target="../notesMasters/notesMaster1.xml"/></Relationships>
</file>

<file path=ppt/notesSlides/_rels/notesSlide4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8.xml"/><Relationship Id="rId1" Type="http://schemas.openxmlformats.org/officeDocument/2006/relationships/notesMaster" Target="../notesMasters/notesMaster1.xml"/></Relationships>
</file>

<file path=ppt/notesSlides/_rels/notesSlide4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9.xml"/><Relationship Id="rId1" Type="http://schemas.openxmlformats.org/officeDocument/2006/relationships/notesMaster" Target="../notesMasters/notesMaster1.xml"/></Relationships>
</file>

<file path=ppt/notesSlides/_rels/notesSlide4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1.xml"/><Relationship Id="rId1" Type="http://schemas.openxmlformats.org/officeDocument/2006/relationships/notesMaster" Target="../notesMasters/notesMaster1.xml"/></Relationships>
</file>

<file path=ppt/notesSlides/_rels/notesSlide4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2.xml"/><Relationship Id="rId1" Type="http://schemas.openxmlformats.org/officeDocument/2006/relationships/notesMaster" Target="../notesMasters/notesMaster1.xml"/></Relationships>
</file>

<file path=ppt/notesSlides/_rels/notesSlide4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3.xml"/><Relationship Id="rId1" Type="http://schemas.openxmlformats.org/officeDocument/2006/relationships/notesMaster" Target="../notesMasters/notesMaster1.xml"/></Relationships>
</file>

<file path=ppt/notesSlides/_rels/notesSlide4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4.xml"/><Relationship Id="rId1" Type="http://schemas.openxmlformats.org/officeDocument/2006/relationships/notesMaster" Target="../notesMasters/notesMaster1.xml"/></Relationships>
</file>

<file path=ppt/notesSlides/_rels/notesSlide4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5.xml"/><Relationship Id="rId1" Type="http://schemas.openxmlformats.org/officeDocument/2006/relationships/notesMaster" Target="../notesMasters/notesMaster1.xml"/></Relationships>
</file>

<file path=ppt/notesSlides/_rels/notesSlide4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6.xml"/><Relationship Id="rId1" Type="http://schemas.openxmlformats.org/officeDocument/2006/relationships/notesMaster" Target="../notesMasters/notesMaster1.xml"/></Relationships>
</file>

<file path=ppt/notesSlides/_rels/notesSlide4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7.xml"/><Relationship Id="rId1" Type="http://schemas.openxmlformats.org/officeDocument/2006/relationships/notesMaster" Target="../notesMasters/notesMaster1.xml"/></Relationships>
</file>

<file path=ppt/notesSlides/_rels/notesSlide4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8.xml"/><Relationship Id="rId1" Type="http://schemas.openxmlformats.org/officeDocument/2006/relationships/notesMaster" Target="../notesMasters/notesMaster1.xml"/></Relationships>
</file>

<file path=ppt/notesSlides/_rels/notesSlide4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9.xml"/><Relationship Id="rId1" Type="http://schemas.openxmlformats.org/officeDocument/2006/relationships/notesMaster" Target="../notesMasters/notesMaster1.xml"/></Relationships>
</file>

<file path=ppt/notesSlides/_rels/notesSlide4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1.xml"/><Relationship Id="rId1" Type="http://schemas.openxmlformats.org/officeDocument/2006/relationships/notesMaster" Target="../notesMasters/notesMaster1.xml"/></Relationships>
</file>

<file path=ppt/notesSlides/_rels/notesSlide4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2.xml"/><Relationship Id="rId1" Type="http://schemas.openxmlformats.org/officeDocument/2006/relationships/notesMaster" Target="../notesMasters/notesMaster1.xml"/></Relationships>
</file>

<file path=ppt/notesSlides/_rels/notesSlide4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3.xml"/><Relationship Id="rId1" Type="http://schemas.openxmlformats.org/officeDocument/2006/relationships/notesMaster" Target="../notesMasters/notesMaster1.xml"/></Relationships>
</file>

<file path=ppt/notesSlides/_rels/notesSlide4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4.xml"/><Relationship Id="rId1" Type="http://schemas.openxmlformats.org/officeDocument/2006/relationships/notesMaster" Target="../notesMasters/notesMaster1.xml"/></Relationships>
</file>

<file path=ppt/notesSlides/_rels/notesSlide4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5.xml"/><Relationship Id="rId1" Type="http://schemas.openxmlformats.org/officeDocument/2006/relationships/notesMaster" Target="../notesMasters/notesMaster1.xml"/></Relationships>
</file>

<file path=ppt/notesSlides/_rels/notesSlide4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6.xml"/><Relationship Id="rId1" Type="http://schemas.openxmlformats.org/officeDocument/2006/relationships/notesMaster" Target="../notesMasters/notesMaster1.xml"/></Relationships>
</file>

<file path=ppt/notesSlides/_rels/notesSlide4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7.xml"/><Relationship Id="rId1" Type="http://schemas.openxmlformats.org/officeDocument/2006/relationships/notesMaster" Target="../notesMasters/notesMaster1.xml"/></Relationships>
</file>

<file path=ppt/notesSlides/_rels/notesSlide4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8.xml"/><Relationship Id="rId1" Type="http://schemas.openxmlformats.org/officeDocument/2006/relationships/notesMaster" Target="../notesMasters/notesMaster1.xml"/></Relationships>
</file>

<file path=ppt/notesSlides/_rels/notesSlide4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9.xml"/><Relationship Id="rId1" Type="http://schemas.openxmlformats.org/officeDocument/2006/relationships/notesMaster" Target="../notesMasters/notesMaster1.xml"/></Relationships>
</file>

<file path=ppt/notesSlides/_rels/notesSlide4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1.xml"/><Relationship Id="rId1" Type="http://schemas.openxmlformats.org/officeDocument/2006/relationships/notesMaster" Target="../notesMasters/notesMaster1.xml"/></Relationships>
</file>

<file path=ppt/notesSlides/_rels/notesSlide4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2.xml"/><Relationship Id="rId1" Type="http://schemas.openxmlformats.org/officeDocument/2006/relationships/notesMaster" Target="../notesMasters/notesMaster1.xml"/></Relationships>
</file>

<file path=ppt/notesSlides/_rels/notesSlide4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3.xml"/><Relationship Id="rId1" Type="http://schemas.openxmlformats.org/officeDocument/2006/relationships/notesMaster" Target="../notesMasters/notesMaster1.xml"/></Relationships>
</file>

<file path=ppt/notesSlides/_rels/notesSlide4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4.xml"/><Relationship Id="rId1" Type="http://schemas.openxmlformats.org/officeDocument/2006/relationships/notesMaster" Target="../notesMasters/notesMaster1.xml"/></Relationships>
</file>

<file path=ppt/notesSlides/_rels/notesSlide4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5.xml"/><Relationship Id="rId1" Type="http://schemas.openxmlformats.org/officeDocument/2006/relationships/notesMaster" Target="../notesMasters/notesMaster1.xml"/></Relationships>
</file>

<file path=ppt/notesSlides/_rels/notesSlide4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6.xml"/><Relationship Id="rId1" Type="http://schemas.openxmlformats.org/officeDocument/2006/relationships/notesMaster" Target="../notesMasters/notesMaster1.xml"/></Relationships>
</file>

<file path=ppt/notesSlides/_rels/notesSlide4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7.xml"/><Relationship Id="rId1" Type="http://schemas.openxmlformats.org/officeDocument/2006/relationships/notesMaster" Target="../notesMasters/notesMaster1.xml"/></Relationships>
</file>

<file path=ppt/notesSlides/_rels/notesSlide4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8.xml"/><Relationship Id="rId1" Type="http://schemas.openxmlformats.org/officeDocument/2006/relationships/notesMaster" Target="../notesMasters/notesMaster1.xml"/></Relationships>
</file>

<file path=ppt/notesSlides/_rels/notesSlide4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9.xml"/><Relationship Id="rId1" Type="http://schemas.openxmlformats.org/officeDocument/2006/relationships/notesMaster" Target="../notesMasters/notesMaster1.xml"/></Relationships>
</file>

<file path=ppt/notesSlides/_rels/notesSlide4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1.xml"/><Relationship Id="rId1" Type="http://schemas.openxmlformats.org/officeDocument/2006/relationships/notesMaster" Target="../notesMasters/notesMaster1.xml"/></Relationships>
</file>

<file path=ppt/notesSlides/_rels/notesSlide4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2.xml"/><Relationship Id="rId1" Type="http://schemas.openxmlformats.org/officeDocument/2006/relationships/notesMaster" Target="../notesMasters/notesMaster1.xml"/></Relationships>
</file>

<file path=ppt/notesSlides/_rels/notesSlide4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3.xml"/><Relationship Id="rId1" Type="http://schemas.openxmlformats.org/officeDocument/2006/relationships/notesMaster" Target="../notesMasters/notesMaster1.xml"/></Relationships>
</file>

<file path=ppt/notesSlides/_rels/notesSlide4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4.xml"/><Relationship Id="rId1" Type="http://schemas.openxmlformats.org/officeDocument/2006/relationships/notesMaster" Target="../notesMasters/notesMaster1.xml"/></Relationships>
</file>

<file path=ppt/notesSlides/_rels/notesSlide4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5.xml"/><Relationship Id="rId1" Type="http://schemas.openxmlformats.org/officeDocument/2006/relationships/notesMaster" Target="../notesMasters/notesMaster1.xml"/></Relationships>
</file>

<file path=ppt/notesSlides/_rels/notesSlide4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6.xml"/><Relationship Id="rId1" Type="http://schemas.openxmlformats.org/officeDocument/2006/relationships/notesMaster" Target="../notesMasters/notesMaster1.xml"/></Relationships>
</file>

<file path=ppt/notesSlides/_rels/notesSlide4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7.xml"/><Relationship Id="rId1" Type="http://schemas.openxmlformats.org/officeDocument/2006/relationships/notesMaster" Target="../notesMasters/notesMaster1.xml"/></Relationships>
</file>

<file path=ppt/notesSlides/_rels/notesSlide4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8.xml"/><Relationship Id="rId1" Type="http://schemas.openxmlformats.org/officeDocument/2006/relationships/notesMaster" Target="../notesMasters/notesMaster1.xml"/></Relationships>
</file>

<file path=ppt/notesSlides/_rels/notesSlide4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9.xml"/><Relationship Id="rId1" Type="http://schemas.openxmlformats.org/officeDocument/2006/relationships/notesMaster" Target="../notesMasters/notesMaster1.xml"/></Relationships>
</file>

<file path=ppt/notesSlides/_rels/notesSlide4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1.xml"/><Relationship Id="rId1" Type="http://schemas.openxmlformats.org/officeDocument/2006/relationships/notesMaster" Target="../notesMasters/notesMaster1.xml"/></Relationships>
</file>

<file path=ppt/notesSlides/_rels/notesSlide4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2.xml"/><Relationship Id="rId1" Type="http://schemas.openxmlformats.org/officeDocument/2006/relationships/notesMaster" Target="../notesMasters/notesMaster1.xml"/></Relationships>
</file>

<file path=ppt/notesSlides/_rels/notesSlide4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3.xml"/><Relationship Id="rId1" Type="http://schemas.openxmlformats.org/officeDocument/2006/relationships/notesMaster" Target="../notesMasters/notesMaster1.xml"/></Relationships>
</file>

<file path=ppt/notesSlides/_rels/notesSlide4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4.xml"/><Relationship Id="rId1" Type="http://schemas.openxmlformats.org/officeDocument/2006/relationships/notesMaster" Target="../notesMasters/notesMaster1.xml"/></Relationships>
</file>

<file path=ppt/notesSlides/_rels/notesSlide4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5.xml"/><Relationship Id="rId1" Type="http://schemas.openxmlformats.org/officeDocument/2006/relationships/notesMaster" Target="../notesMasters/notesMaster1.xml"/></Relationships>
</file>

<file path=ppt/notesSlides/_rels/notesSlide4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6.xml"/><Relationship Id="rId1" Type="http://schemas.openxmlformats.org/officeDocument/2006/relationships/notesMaster" Target="../notesMasters/notesMaster1.xml"/></Relationships>
</file>

<file path=ppt/notesSlides/_rels/notesSlide4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7.xml"/><Relationship Id="rId1" Type="http://schemas.openxmlformats.org/officeDocument/2006/relationships/notesMaster" Target="../notesMasters/notesMaster1.xml"/></Relationships>
</file>

<file path=ppt/notesSlides/_rels/notesSlide4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8.xml"/><Relationship Id="rId1" Type="http://schemas.openxmlformats.org/officeDocument/2006/relationships/notesMaster" Target="../notesMasters/notesMaster1.xml"/></Relationships>
</file>

<file path=ppt/notesSlides/_rels/notesSlide4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9.xml"/><Relationship Id="rId1" Type="http://schemas.openxmlformats.org/officeDocument/2006/relationships/notesMaster" Target="../notesMasters/notesMaster1.xml"/></Relationships>
</file>

<file path=ppt/notesSlides/_rels/notesSlide4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1.xml"/><Relationship Id="rId1" Type="http://schemas.openxmlformats.org/officeDocument/2006/relationships/notesMaster" Target="../notesMasters/notesMaster1.xml"/></Relationships>
</file>

<file path=ppt/notesSlides/_rels/notesSlide4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2.xml"/><Relationship Id="rId1" Type="http://schemas.openxmlformats.org/officeDocument/2006/relationships/notesMaster" Target="../notesMasters/notesMaster1.xml"/></Relationships>
</file>

<file path=ppt/notesSlides/_rels/notesSlide4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3.xml"/><Relationship Id="rId1" Type="http://schemas.openxmlformats.org/officeDocument/2006/relationships/notesMaster" Target="../notesMasters/notesMaster1.xml"/></Relationships>
</file>

<file path=ppt/notesSlides/_rels/notesSlide4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4.xml"/><Relationship Id="rId1" Type="http://schemas.openxmlformats.org/officeDocument/2006/relationships/notesMaster" Target="../notesMasters/notesMaster1.xml"/></Relationships>
</file>

<file path=ppt/notesSlides/_rels/notesSlide4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5.xml"/><Relationship Id="rId1" Type="http://schemas.openxmlformats.org/officeDocument/2006/relationships/notesMaster" Target="../notesMasters/notesMaster1.xml"/></Relationships>
</file>

<file path=ppt/notesSlides/_rels/notesSlide4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6.xml"/><Relationship Id="rId1" Type="http://schemas.openxmlformats.org/officeDocument/2006/relationships/notesMaster" Target="../notesMasters/notesMaster1.xml"/></Relationships>
</file>

<file path=ppt/notesSlides/_rels/notesSlide4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7.xml"/><Relationship Id="rId1" Type="http://schemas.openxmlformats.org/officeDocument/2006/relationships/notesMaster" Target="../notesMasters/notesMaster1.xml"/></Relationships>
</file>

<file path=ppt/notesSlides/_rels/notesSlide4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8.xml"/><Relationship Id="rId1" Type="http://schemas.openxmlformats.org/officeDocument/2006/relationships/notesMaster" Target="../notesMasters/notesMaster1.xml"/></Relationships>
</file>

<file path=ppt/notesSlides/_rels/notesSlide4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9.xml"/><Relationship Id="rId1" Type="http://schemas.openxmlformats.org/officeDocument/2006/relationships/notesMaster" Target="../notesMasters/notesMaster1.xml"/></Relationships>
</file>

<file path=ppt/notesSlides/_rels/notesSlide4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1.xml"/><Relationship Id="rId1" Type="http://schemas.openxmlformats.org/officeDocument/2006/relationships/notesMaster" Target="../notesMasters/notesMaster1.xml"/></Relationships>
</file>

<file path=ppt/notesSlides/_rels/notesSlide4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2.xml"/><Relationship Id="rId1" Type="http://schemas.openxmlformats.org/officeDocument/2006/relationships/notesMaster" Target="../notesMasters/notesMaster1.xml"/></Relationships>
</file>

<file path=ppt/notesSlides/_rels/notesSlide4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3.xml"/><Relationship Id="rId1" Type="http://schemas.openxmlformats.org/officeDocument/2006/relationships/notesMaster" Target="../notesMasters/notesMaster1.xml"/></Relationships>
</file>

<file path=ppt/notesSlides/_rels/notesSlide4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4.xml"/><Relationship Id="rId1" Type="http://schemas.openxmlformats.org/officeDocument/2006/relationships/notesMaster" Target="../notesMasters/notesMaster1.xml"/></Relationships>
</file>

<file path=ppt/notesSlides/_rels/notesSlide4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5.xml"/><Relationship Id="rId1" Type="http://schemas.openxmlformats.org/officeDocument/2006/relationships/notesMaster" Target="../notesMasters/notesMaster1.xml"/></Relationships>
</file>

<file path=ppt/notesSlides/_rels/notesSlide4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6.xml"/><Relationship Id="rId1" Type="http://schemas.openxmlformats.org/officeDocument/2006/relationships/notesMaster" Target="../notesMasters/notesMaster1.xml"/></Relationships>
</file>

<file path=ppt/notesSlides/_rels/notesSlide4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7.xml"/><Relationship Id="rId1" Type="http://schemas.openxmlformats.org/officeDocument/2006/relationships/notesMaster" Target="../notesMasters/notesMaster1.xml"/></Relationships>
</file>

<file path=ppt/notesSlides/_rels/notesSlide4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8.xml"/><Relationship Id="rId1" Type="http://schemas.openxmlformats.org/officeDocument/2006/relationships/notesMaster" Target="../notesMasters/notesMaster1.xml"/></Relationships>
</file>

<file path=ppt/notesSlides/_rels/notesSlide4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9.xml"/><Relationship Id="rId1" Type="http://schemas.openxmlformats.org/officeDocument/2006/relationships/notesMaster" Target="../notesMasters/notesMaster1.xml"/></Relationships>
</file>

<file path=ppt/notesSlides/_rels/notesSlide4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1.xml"/><Relationship Id="rId1" Type="http://schemas.openxmlformats.org/officeDocument/2006/relationships/notesMaster" Target="../notesMasters/notesMaster1.xml"/></Relationships>
</file>

<file path=ppt/notesSlides/_rels/notesSlide5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2.xml"/><Relationship Id="rId1" Type="http://schemas.openxmlformats.org/officeDocument/2006/relationships/notesMaster" Target="../notesMasters/notesMaster1.xml"/></Relationships>
</file>

<file path=ppt/notesSlides/_rels/notesSlide5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3.xml"/><Relationship Id="rId1" Type="http://schemas.openxmlformats.org/officeDocument/2006/relationships/notesMaster" Target="../notesMasters/notesMaster1.xml"/></Relationships>
</file>

<file path=ppt/notesSlides/_rels/notesSlide5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4.xml"/><Relationship Id="rId1" Type="http://schemas.openxmlformats.org/officeDocument/2006/relationships/notesMaster" Target="../notesMasters/notesMaster1.xml"/></Relationships>
</file>

<file path=ppt/notesSlides/_rels/notesSlide5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5.xml"/><Relationship Id="rId1" Type="http://schemas.openxmlformats.org/officeDocument/2006/relationships/notesMaster" Target="../notesMasters/notesMaster1.xml"/></Relationships>
</file>

<file path=ppt/notesSlides/_rels/notesSlide5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6.xml"/><Relationship Id="rId1" Type="http://schemas.openxmlformats.org/officeDocument/2006/relationships/notesMaster" Target="../notesMasters/notesMaster1.xml"/></Relationships>
</file>

<file path=ppt/notesSlides/_rels/notesSlide5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7.xml"/><Relationship Id="rId1" Type="http://schemas.openxmlformats.org/officeDocument/2006/relationships/notesMaster" Target="../notesMasters/notesMaster1.xml"/></Relationships>
</file>

<file path=ppt/notesSlides/_rels/notesSlide5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8.xml"/><Relationship Id="rId1" Type="http://schemas.openxmlformats.org/officeDocument/2006/relationships/notesMaster" Target="../notesMasters/notesMaster1.xml"/></Relationships>
</file>

<file path=ppt/notesSlides/_rels/notesSlide5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9.xml"/><Relationship Id="rId1" Type="http://schemas.openxmlformats.org/officeDocument/2006/relationships/notesMaster" Target="../notesMasters/notesMaster1.xml"/></Relationships>
</file>

<file path=ppt/notesSlides/_rels/notesSlide5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1.xml"/><Relationship Id="rId1" Type="http://schemas.openxmlformats.org/officeDocument/2006/relationships/notesMaster" Target="../notesMasters/notesMaster1.xml"/></Relationships>
</file>

<file path=ppt/notesSlides/_rels/notesSlide5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2.xml"/><Relationship Id="rId1" Type="http://schemas.openxmlformats.org/officeDocument/2006/relationships/notesMaster" Target="../notesMasters/notesMaster1.xml"/></Relationships>
</file>

<file path=ppt/notesSlides/_rels/notesSlide5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3.xml"/><Relationship Id="rId1" Type="http://schemas.openxmlformats.org/officeDocument/2006/relationships/notesMaster" Target="../notesMasters/notesMaster1.xml"/></Relationships>
</file>

<file path=ppt/notesSlides/_rels/notesSlide5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4.xml"/><Relationship Id="rId1" Type="http://schemas.openxmlformats.org/officeDocument/2006/relationships/notesMaster" Target="../notesMasters/notesMaster1.xml"/></Relationships>
</file>

<file path=ppt/notesSlides/_rels/notesSlide5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5.xml"/><Relationship Id="rId1" Type="http://schemas.openxmlformats.org/officeDocument/2006/relationships/notesMaster" Target="../notesMasters/notesMaster1.xml"/></Relationships>
</file>

<file path=ppt/notesSlides/_rels/notesSlide5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6.xml"/><Relationship Id="rId1" Type="http://schemas.openxmlformats.org/officeDocument/2006/relationships/notesMaster" Target="../notesMasters/notesMaster1.xml"/></Relationships>
</file>

<file path=ppt/notesSlides/_rels/notesSlide5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7.xml"/><Relationship Id="rId1" Type="http://schemas.openxmlformats.org/officeDocument/2006/relationships/notesMaster" Target="../notesMasters/notesMaster1.xml"/></Relationships>
</file>

<file path=ppt/notesSlides/_rels/notesSlide5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8.xml"/><Relationship Id="rId1" Type="http://schemas.openxmlformats.org/officeDocument/2006/relationships/notesMaster" Target="../notesMasters/notesMaster1.xml"/></Relationships>
</file>

<file path=ppt/notesSlides/_rels/notesSlide5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9.xml"/><Relationship Id="rId1" Type="http://schemas.openxmlformats.org/officeDocument/2006/relationships/notesMaster" Target="../notesMasters/notesMaster1.xml"/></Relationships>
</file>

<file path=ppt/notesSlides/_rels/notesSlide5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1.xml"/><Relationship Id="rId1" Type="http://schemas.openxmlformats.org/officeDocument/2006/relationships/notesMaster" Target="../notesMasters/notesMaster1.xml"/></Relationships>
</file>

<file path=ppt/notesSlides/_rels/notesSlide5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2.xml"/><Relationship Id="rId1" Type="http://schemas.openxmlformats.org/officeDocument/2006/relationships/notesMaster" Target="../notesMasters/notesMaster1.xml"/></Relationships>
</file>

<file path=ppt/notesSlides/_rels/notesSlide5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3.xml"/><Relationship Id="rId1" Type="http://schemas.openxmlformats.org/officeDocument/2006/relationships/notesMaster" Target="../notesMasters/notesMaster1.xml"/></Relationships>
</file>

<file path=ppt/notesSlides/_rels/notesSlide5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4.xml"/><Relationship Id="rId1" Type="http://schemas.openxmlformats.org/officeDocument/2006/relationships/notesMaster" Target="../notesMasters/notesMaster1.xml"/></Relationships>
</file>

<file path=ppt/notesSlides/_rels/notesSlide5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5.xml"/><Relationship Id="rId1" Type="http://schemas.openxmlformats.org/officeDocument/2006/relationships/notesMaster" Target="../notesMasters/notesMaster1.xml"/></Relationships>
</file>

<file path=ppt/notesSlides/_rels/notesSlide5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6.xml"/><Relationship Id="rId1" Type="http://schemas.openxmlformats.org/officeDocument/2006/relationships/notesMaster" Target="../notesMasters/notesMaster1.xml"/></Relationships>
</file>

<file path=ppt/notesSlides/_rels/notesSlide5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7.xml"/><Relationship Id="rId1" Type="http://schemas.openxmlformats.org/officeDocument/2006/relationships/notesMaster" Target="../notesMasters/notesMaster1.xml"/></Relationships>
</file>

<file path=ppt/notesSlides/_rels/notesSlide5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8.xml"/><Relationship Id="rId1" Type="http://schemas.openxmlformats.org/officeDocument/2006/relationships/notesMaster" Target="../notesMasters/notesMaster1.xml"/></Relationships>
</file>

<file path=ppt/notesSlides/_rels/notesSlide5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9.xml"/><Relationship Id="rId1" Type="http://schemas.openxmlformats.org/officeDocument/2006/relationships/notesMaster" Target="../notesMasters/notesMaster1.xml"/></Relationships>
</file>

<file path=ppt/notesSlides/_rels/notesSlide5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1.xml"/><Relationship Id="rId1" Type="http://schemas.openxmlformats.org/officeDocument/2006/relationships/notesMaster" Target="../notesMasters/notesMaster1.xml"/></Relationships>
</file>

<file path=ppt/notesSlides/_rels/notesSlide5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2.xml"/><Relationship Id="rId1" Type="http://schemas.openxmlformats.org/officeDocument/2006/relationships/notesMaster" Target="../notesMasters/notesMaster1.xml"/></Relationships>
</file>

<file path=ppt/notesSlides/_rels/notesSlide5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3.xml"/><Relationship Id="rId1" Type="http://schemas.openxmlformats.org/officeDocument/2006/relationships/notesMaster" Target="../notesMasters/notesMaster1.xml"/></Relationships>
</file>

<file path=ppt/notesSlides/_rels/notesSlide5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4.xml"/><Relationship Id="rId1" Type="http://schemas.openxmlformats.org/officeDocument/2006/relationships/notesMaster" Target="../notesMasters/notesMaster1.xml"/></Relationships>
</file>

<file path=ppt/notesSlides/_rels/notesSlide5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5.xml"/><Relationship Id="rId1" Type="http://schemas.openxmlformats.org/officeDocument/2006/relationships/notesMaster" Target="../notesMasters/notesMaster1.xml"/></Relationships>
</file>

<file path=ppt/notesSlides/_rels/notesSlide5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6.xml"/><Relationship Id="rId1" Type="http://schemas.openxmlformats.org/officeDocument/2006/relationships/notesMaster" Target="../notesMasters/notesMaster1.xml"/></Relationships>
</file>

<file path=ppt/notesSlides/_rels/notesSlide5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7.xml"/><Relationship Id="rId1" Type="http://schemas.openxmlformats.org/officeDocument/2006/relationships/notesMaster" Target="../notesMasters/notesMaster1.xml"/></Relationships>
</file>

<file path=ppt/notesSlides/_rels/notesSlide5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8.xml"/><Relationship Id="rId1" Type="http://schemas.openxmlformats.org/officeDocument/2006/relationships/notesMaster" Target="../notesMasters/notesMaster1.xml"/></Relationships>
</file>

<file path=ppt/notesSlides/_rels/notesSlide5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9.xml"/><Relationship Id="rId1" Type="http://schemas.openxmlformats.org/officeDocument/2006/relationships/notesMaster" Target="../notesMasters/notesMaster1.xml"/></Relationships>
</file>

<file path=ppt/notesSlides/_rels/notesSlide5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1.xml"/><Relationship Id="rId1" Type="http://schemas.openxmlformats.org/officeDocument/2006/relationships/notesMaster" Target="../notesMasters/notesMaster1.xml"/></Relationships>
</file>

<file path=ppt/notesSlides/_rels/notesSlide5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2.xml"/><Relationship Id="rId1" Type="http://schemas.openxmlformats.org/officeDocument/2006/relationships/notesMaster" Target="../notesMasters/notesMaster1.xml"/></Relationships>
</file>

<file path=ppt/notesSlides/_rels/notesSlide5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3.xml"/><Relationship Id="rId1" Type="http://schemas.openxmlformats.org/officeDocument/2006/relationships/notesMaster" Target="../notesMasters/notesMaster1.xml"/></Relationships>
</file>

<file path=ppt/notesSlides/_rels/notesSlide5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4.xml"/><Relationship Id="rId1" Type="http://schemas.openxmlformats.org/officeDocument/2006/relationships/notesMaster" Target="../notesMasters/notesMaster1.xml"/></Relationships>
</file>

<file path=ppt/notesSlides/_rels/notesSlide5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5.xml"/><Relationship Id="rId1" Type="http://schemas.openxmlformats.org/officeDocument/2006/relationships/notesMaster" Target="../notesMasters/notesMaster1.xml"/></Relationships>
</file>

<file path=ppt/notesSlides/_rels/notesSlide5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6.xml"/><Relationship Id="rId1" Type="http://schemas.openxmlformats.org/officeDocument/2006/relationships/notesMaster" Target="../notesMasters/notesMaster1.xml"/></Relationships>
</file>

<file path=ppt/notesSlides/_rels/notesSlide5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7.xml"/><Relationship Id="rId1" Type="http://schemas.openxmlformats.org/officeDocument/2006/relationships/notesMaster" Target="../notesMasters/notesMaster1.xml"/></Relationships>
</file>

<file path=ppt/notesSlides/_rels/notesSlide5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8.xml"/><Relationship Id="rId1" Type="http://schemas.openxmlformats.org/officeDocument/2006/relationships/notesMaster" Target="../notesMasters/notesMaster1.xml"/></Relationships>
</file>

<file path=ppt/notesSlides/_rels/notesSlide5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9.xml"/><Relationship Id="rId1" Type="http://schemas.openxmlformats.org/officeDocument/2006/relationships/notesMaster" Target="../notesMasters/notesMaster1.xml"/></Relationships>
</file>

<file path=ppt/notesSlides/_rels/notesSlide5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1.xml"/><Relationship Id="rId1" Type="http://schemas.openxmlformats.org/officeDocument/2006/relationships/notesMaster" Target="../notesMasters/notesMaster1.xml"/></Relationships>
</file>

<file path=ppt/notesSlides/_rels/notesSlide5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2.xml"/><Relationship Id="rId1" Type="http://schemas.openxmlformats.org/officeDocument/2006/relationships/notesMaster" Target="../notesMasters/notesMaster1.xml"/></Relationships>
</file>

<file path=ppt/notesSlides/_rels/notesSlide5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3.xml"/><Relationship Id="rId1" Type="http://schemas.openxmlformats.org/officeDocument/2006/relationships/notesMaster" Target="../notesMasters/notesMaster1.xml"/></Relationships>
</file>

<file path=ppt/notesSlides/_rels/notesSlide5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4.xml"/><Relationship Id="rId1" Type="http://schemas.openxmlformats.org/officeDocument/2006/relationships/notesMaster" Target="../notesMasters/notesMaster1.xml"/></Relationships>
</file>

<file path=ppt/notesSlides/_rels/notesSlide5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5.xml"/><Relationship Id="rId1" Type="http://schemas.openxmlformats.org/officeDocument/2006/relationships/notesMaster" Target="../notesMasters/notesMaster1.xml"/></Relationships>
</file>

<file path=ppt/notesSlides/_rels/notesSlide5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6.xml"/><Relationship Id="rId1" Type="http://schemas.openxmlformats.org/officeDocument/2006/relationships/notesMaster" Target="../notesMasters/notesMaster1.xml"/></Relationships>
</file>

<file path=ppt/notesSlides/_rels/notesSlide5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7.xml"/><Relationship Id="rId1" Type="http://schemas.openxmlformats.org/officeDocument/2006/relationships/notesMaster" Target="../notesMasters/notesMaster1.xml"/></Relationships>
</file>

<file path=ppt/notesSlides/_rels/notesSlide5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8.xml"/><Relationship Id="rId1" Type="http://schemas.openxmlformats.org/officeDocument/2006/relationships/notesMaster" Target="../notesMasters/notesMaster1.xml"/></Relationships>
</file>

<file path=ppt/notesSlides/_rels/notesSlide5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9.xml"/><Relationship Id="rId1" Type="http://schemas.openxmlformats.org/officeDocument/2006/relationships/notesMaster" Target="../notesMasters/notesMaster1.xml"/></Relationships>
</file>

<file path=ppt/notesSlides/_rels/notesSlide5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1.xml"/><Relationship Id="rId1" Type="http://schemas.openxmlformats.org/officeDocument/2006/relationships/notesMaster" Target="../notesMasters/notesMaster1.xml"/></Relationships>
</file>

<file path=ppt/notesSlides/_rels/notesSlide5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2.xml"/><Relationship Id="rId1" Type="http://schemas.openxmlformats.org/officeDocument/2006/relationships/notesMaster" Target="../notesMasters/notesMaster1.xml"/></Relationships>
</file>

<file path=ppt/notesSlides/_rels/notesSlide5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3.xml"/><Relationship Id="rId1" Type="http://schemas.openxmlformats.org/officeDocument/2006/relationships/notesMaster" Target="../notesMasters/notesMaster1.xml"/></Relationships>
</file>

<file path=ppt/notesSlides/_rels/notesSlide5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4.xml"/><Relationship Id="rId1" Type="http://schemas.openxmlformats.org/officeDocument/2006/relationships/notesMaster" Target="../notesMasters/notesMaster1.xml"/></Relationships>
</file>

<file path=ppt/notesSlides/_rels/notesSlide5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5.xml"/><Relationship Id="rId1" Type="http://schemas.openxmlformats.org/officeDocument/2006/relationships/notesMaster" Target="../notesMasters/notesMaster1.xml"/></Relationships>
</file>

<file path=ppt/notesSlides/_rels/notesSlide5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6.xml"/><Relationship Id="rId1" Type="http://schemas.openxmlformats.org/officeDocument/2006/relationships/notesMaster" Target="../notesMasters/notesMaster1.xml"/></Relationships>
</file>

<file path=ppt/notesSlides/_rels/notesSlide5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7.xml"/><Relationship Id="rId1" Type="http://schemas.openxmlformats.org/officeDocument/2006/relationships/notesMaster" Target="../notesMasters/notesMaster1.xml"/></Relationships>
</file>

<file path=ppt/notesSlides/_rels/notesSlide5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8.xml"/><Relationship Id="rId1" Type="http://schemas.openxmlformats.org/officeDocument/2006/relationships/notesMaster" Target="../notesMasters/notesMaster1.xml"/></Relationships>
</file>

<file path=ppt/notesSlides/_rels/notesSlide5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9.xml"/><Relationship Id="rId1" Type="http://schemas.openxmlformats.org/officeDocument/2006/relationships/notesMaster" Target="../notesMasters/notesMaster1.xml"/></Relationships>
</file>

<file path=ppt/notesSlides/_rels/notesSlide5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1.xml"/><Relationship Id="rId1" Type="http://schemas.openxmlformats.org/officeDocument/2006/relationships/notesMaster" Target="../notesMasters/notesMaster1.xml"/></Relationships>
</file>

<file path=ppt/notesSlides/_rels/notesSlide5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2.xml"/><Relationship Id="rId1" Type="http://schemas.openxmlformats.org/officeDocument/2006/relationships/notesMaster" Target="../notesMasters/notesMaster1.xml"/></Relationships>
</file>

<file path=ppt/notesSlides/_rels/notesSlide5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3.xml"/><Relationship Id="rId1" Type="http://schemas.openxmlformats.org/officeDocument/2006/relationships/notesMaster" Target="../notesMasters/notesMaster1.xml"/></Relationships>
</file>

<file path=ppt/notesSlides/_rels/notesSlide5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4.xml"/><Relationship Id="rId1" Type="http://schemas.openxmlformats.org/officeDocument/2006/relationships/notesMaster" Target="../notesMasters/notesMaster1.xml"/></Relationships>
</file>

<file path=ppt/notesSlides/_rels/notesSlide5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5.xml"/><Relationship Id="rId1" Type="http://schemas.openxmlformats.org/officeDocument/2006/relationships/notesMaster" Target="../notesMasters/notesMaster1.xml"/></Relationships>
</file>

<file path=ppt/notesSlides/_rels/notesSlide5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6.xml"/><Relationship Id="rId1" Type="http://schemas.openxmlformats.org/officeDocument/2006/relationships/notesMaster" Target="../notesMasters/notesMaster1.xml"/></Relationships>
</file>

<file path=ppt/notesSlides/_rels/notesSlide5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7.xml"/><Relationship Id="rId1" Type="http://schemas.openxmlformats.org/officeDocument/2006/relationships/notesMaster" Target="../notesMasters/notesMaster1.xml"/></Relationships>
</file>

<file path=ppt/notesSlides/_rels/notesSlide5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8.xml"/><Relationship Id="rId1" Type="http://schemas.openxmlformats.org/officeDocument/2006/relationships/notesMaster" Target="../notesMasters/notesMaster1.xml"/></Relationships>
</file>

<file path=ppt/notesSlides/_rels/notesSlide5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9.xml"/><Relationship Id="rId1" Type="http://schemas.openxmlformats.org/officeDocument/2006/relationships/notesMaster" Target="../notesMasters/notesMaster1.xml"/></Relationships>
</file>

<file path=ppt/notesSlides/_rels/notesSlide5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1.xml"/><Relationship Id="rId1" Type="http://schemas.openxmlformats.org/officeDocument/2006/relationships/notesMaster" Target="../notesMasters/notesMaster1.xml"/></Relationships>
</file>

<file path=ppt/notesSlides/_rels/notesSlide5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2.xml"/><Relationship Id="rId1" Type="http://schemas.openxmlformats.org/officeDocument/2006/relationships/notesMaster" Target="../notesMasters/notesMaster1.xml"/></Relationships>
</file>

<file path=ppt/notesSlides/_rels/notesSlide5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3.xml"/><Relationship Id="rId1" Type="http://schemas.openxmlformats.org/officeDocument/2006/relationships/notesMaster" Target="../notesMasters/notesMaster1.xml"/></Relationships>
</file>

<file path=ppt/notesSlides/_rels/notesSlide5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4.xml"/><Relationship Id="rId1" Type="http://schemas.openxmlformats.org/officeDocument/2006/relationships/notesMaster" Target="../notesMasters/notesMaster1.xml"/></Relationships>
</file>

<file path=ppt/notesSlides/_rels/notesSlide5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5.xml"/><Relationship Id="rId1" Type="http://schemas.openxmlformats.org/officeDocument/2006/relationships/notesMaster" Target="../notesMasters/notesMaster1.xml"/></Relationships>
</file>

<file path=ppt/notesSlides/_rels/notesSlide5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6.xml"/><Relationship Id="rId1" Type="http://schemas.openxmlformats.org/officeDocument/2006/relationships/notesMaster" Target="../notesMasters/notesMaster1.xml"/></Relationships>
</file>

<file path=ppt/notesSlides/_rels/notesSlide5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7.xml"/><Relationship Id="rId1" Type="http://schemas.openxmlformats.org/officeDocument/2006/relationships/notesMaster" Target="../notesMasters/notesMaster1.xml"/></Relationships>
</file>

<file path=ppt/notesSlides/_rels/notesSlide5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8.xml"/><Relationship Id="rId1" Type="http://schemas.openxmlformats.org/officeDocument/2006/relationships/notesMaster" Target="../notesMasters/notesMaster1.xml"/></Relationships>
</file>

<file path=ppt/notesSlides/_rels/notesSlide5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9.xml"/><Relationship Id="rId1" Type="http://schemas.openxmlformats.org/officeDocument/2006/relationships/notesMaster" Target="../notesMasters/notesMaster1.xml"/></Relationships>
</file>

<file path=ppt/notesSlides/_rels/notesSlide5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1.xml"/><Relationship Id="rId1" Type="http://schemas.openxmlformats.org/officeDocument/2006/relationships/notesMaster" Target="../notesMasters/notesMaster1.xml"/></Relationships>
</file>

<file path=ppt/notesSlides/_rels/notesSlide5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2.xml"/><Relationship Id="rId1" Type="http://schemas.openxmlformats.org/officeDocument/2006/relationships/notesMaster" Target="../notesMasters/notesMaster1.xml"/></Relationships>
</file>

<file path=ppt/notesSlides/_rels/notesSlide5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3.xml"/><Relationship Id="rId1" Type="http://schemas.openxmlformats.org/officeDocument/2006/relationships/notesMaster" Target="../notesMasters/notesMaster1.xml"/></Relationships>
</file>

<file path=ppt/notesSlides/_rels/notesSlide5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4.xml"/><Relationship Id="rId1" Type="http://schemas.openxmlformats.org/officeDocument/2006/relationships/notesMaster" Target="../notesMasters/notesMaster1.xml"/></Relationships>
</file>

<file path=ppt/notesSlides/_rels/notesSlide5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5.xml"/><Relationship Id="rId1" Type="http://schemas.openxmlformats.org/officeDocument/2006/relationships/notesMaster" Target="../notesMasters/notesMaster1.xml"/></Relationships>
</file>

<file path=ppt/notesSlides/_rels/notesSlide5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6.xml"/><Relationship Id="rId1" Type="http://schemas.openxmlformats.org/officeDocument/2006/relationships/notesMaster" Target="../notesMasters/notesMaster1.xml"/></Relationships>
</file>

<file path=ppt/notesSlides/_rels/notesSlide5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7.xml"/><Relationship Id="rId1" Type="http://schemas.openxmlformats.org/officeDocument/2006/relationships/notesMaster" Target="../notesMasters/notesMaster1.xml"/></Relationships>
</file>

<file path=ppt/notesSlides/_rels/notesSlide5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8.xml"/><Relationship Id="rId1" Type="http://schemas.openxmlformats.org/officeDocument/2006/relationships/notesMaster" Target="../notesMasters/notesMaster1.xml"/></Relationships>
</file>

<file path=ppt/notesSlides/_rels/notesSlide5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9.xml"/><Relationship Id="rId1" Type="http://schemas.openxmlformats.org/officeDocument/2006/relationships/notesMaster" Target="../notesMasters/notesMaster1.xml"/></Relationships>
</file>

<file path=ppt/notesSlides/_rels/notesSlide5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1.xml"/><Relationship Id="rId1" Type="http://schemas.openxmlformats.org/officeDocument/2006/relationships/notesMaster" Target="../notesMasters/notesMaster1.xml"/></Relationships>
</file>

<file path=ppt/notesSlides/_rels/notesSlide6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2.xml"/><Relationship Id="rId1" Type="http://schemas.openxmlformats.org/officeDocument/2006/relationships/notesMaster" Target="../notesMasters/notesMaster1.xml"/></Relationships>
</file>

<file path=ppt/notesSlides/_rels/notesSlide6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3.xml"/><Relationship Id="rId1" Type="http://schemas.openxmlformats.org/officeDocument/2006/relationships/notesMaster" Target="../notesMasters/notesMaster1.xml"/></Relationships>
</file>

<file path=ppt/notesSlides/_rels/notesSlide6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4.xml"/><Relationship Id="rId1" Type="http://schemas.openxmlformats.org/officeDocument/2006/relationships/notesMaster" Target="../notesMasters/notesMaster1.xml"/></Relationships>
</file>

<file path=ppt/notesSlides/_rels/notesSlide6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5.xml"/><Relationship Id="rId1" Type="http://schemas.openxmlformats.org/officeDocument/2006/relationships/notesMaster" Target="../notesMasters/notesMaster1.xml"/></Relationships>
</file>

<file path=ppt/notesSlides/_rels/notesSlide6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6.xml"/><Relationship Id="rId1" Type="http://schemas.openxmlformats.org/officeDocument/2006/relationships/notesMaster" Target="../notesMasters/notesMaster1.xml"/></Relationships>
</file>

<file path=ppt/notesSlides/_rels/notesSlide6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7.xml"/><Relationship Id="rId1" Type="http://schemas.openxmlformats.org/officeDocument/2006/relationships/notesMaster" Target="../notesMasters/notesMaster1.xml"/></Relationships>
</file>

<file path=ppt/notesSlides/_rels/notesSlide6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8.xml"/><Relationship Id="rId1" Type="http://schemas.openxmlformats.org/officeDocument/2006/relationships/notesMaster" Target="../notesMasters/notesMaster1.xml"/></Relationships>
</file>

<file path=ppt/notesSlides/_rels/notesSlide6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9.xml"/><Relationship Id="rId1" Type="http://schemas.openxmlformats.org/officeDocument/2006/relationships/notesMaster" Target="../notesMasters/notesMaster1.xml"/></Relationships>
</file>

<file path=ppt/notesSlides/_rels/notesSlide6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1.xml"/><Relationship Id="rId1" Type="http://schemas.openxmlformats.org/officeDocument/2006/relationships/notesMaster" Target="../notesMasters/notesMaster1.xml"/></Relationships>
</file>

<file path=ppt/notesSlides/_rels/notesSlide6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2.xml"/><Relationship Id="rId1" Type="http://schemas.openxmlformats.org/officeDocument/2006/relationships/notesMaster" Target="../notesMasters/notesMaster1.xml"/></Relationships>
</file>

<file path=ppt/notesSlides/_rels/notesSlide6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3.xml"/><Relationship Id="rId1" Type="http://schemas.openxmlformats.org/officeDocument/2006/relationships/notesMaster" Target="../notesMasters/notesMaster1.xml"/></Relationships>
</file>

<file path=ppt/notesSlides/_rels/notesSlide6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4.xml"/><Relationship Id="rId1" Type="http://schemas.openxmlformats.org/officeDocument/2006/relationships/notesMaster" Target="../notesMasters/notesMaster1.xml"/></Relationships>
</file>

<file path=ppt/notesSlides/_rels/notesSlide6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5.xml"/><Relationship Id="rId1" Type="http://schemas.openxmlformats.org/officeDocument/2006/relationships/notesMaster" Target="../notesMasters/notesMaster1.xml"/></Relationships>
</file>

<file path=ppt/notesSlides/_rels/notesSlide6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6.xml"/><Relationship Id="rId1" Type="http://schemas.openxmlformats.org/officeDocument/2006/relationships/notesMaster" Target="../notesMasters/notesMaster1.xml"/></Relationships>
</file>

<file path=ppt/notesSlides/_rels/notesSlide6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7.xml"/><Relationship Id="rId1" Type="http://schemas.openxmlformats.org/officeDocument/2006/relationships/notesMaster" Target="../notesMasters/notesMaster1.xml"/></Relationships>
</file>

<file path=ppt/notesSlides/_rels/notesSlide6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8.xml"/><Relationship Id="rId1" Type="http://schemas.openxmlformats.org/officeDocument/2006/relationships/notesMaster" Target="../notesMasters/notesMaster1.xml"/></Relationships>
</file>

<file path=ppt/notesSlides/_rels/notesSlide6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9.xml"/><Relationship Id="rId1" Type="http://schemas.openxmlformats.org/officeDocument/2006/relationships/notesMaster" Target="../notesMasters/notesMaster1.xml"/></Relationships>
</file>

<file path=ppt/notesSlides/_rels/notesSlide6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1.xml"/><Relationship Id="rId1" Type="http://schemas.openxmlformats.org/officeDocument/2006/relationships/notesMaster" Target="../notesMasters/notesMaster1.xml"/></Relationships>
</file>

<file path=ppt/notesSlides/_rels/notesSlide6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2.xml"/><Relationship Id="rId1" Type="http://schemas.openxmlformats.org/officeDocument/2006/relationships/notesMaster" Target="../notesMasters/notesMaster1.xml"/></Relationships>
</file>

<file path=ppt/notesSlides/_rels/notesSlide6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3.xml"/><Relationship Id="rId1" Type="http://schemas.openxmlformats.org/officeDocument/2006/relationships/notesMaster" Target="../notesMasters/notesMaster1.xml"/></Relationships>
</file>

<file path=ppt/notesSlides/_rels/notesSlide6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4.xml"/><Relationship Id="rId1" Type="http://schemas.openxmlformats.org/officeDocument/2006/relationships/notesMaster" Target="../notesMasters/notesMaster1.xml"/></Relationships>
</file>

<file path=ppt/notesSlides/_rels/notesSlide6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5.xml"/><Relationship Id="rId1" Type="http://schemas.openxmlformats.org/officeDocument/2006/relationships/notesMaster" Target="../notesMasters/notesMaster1.xml"/></Relationships>
</file>

<file path=ppt/notesSlides/_rels/notesSlide6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6.xml"/><Relationship Id="rId1" Type="http://schemas.openxmlformats.org/officeDocument/2006/relationships/notesMaster" Target="../notesMasters/notesMaster1.xml"/></Relationships>
</file>

<file path=ppt/notesSlides/_rels/notesSlide6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7.xml"/><Relationship Id="rId1" Type="http://schemas.openxmlformats.org/officeDocument/2006/relationships/notesMaster" Target="../notesMasters/notesMaster1.xml"/></Relationships>
</file>

<file path=ppt/notesSlides/_rels/notesSlide6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8.xml"/><Relationship Id="rId1" Type="http://schemas.openxmlformats.org/officeDocument/2006/relationships/notesMaster" Target="../notesMasters/notesMaster1.xml"/></Relationships>
</file>

<file path=ppt/notesSlides/_rels/notesSlide6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9.xml"/><Relationship Id="rId1" Type="http://schemas.openxmlformats.org/officeDocument/2006/relationships/notesMaster" Target="../notesMasters/notesMaster1.xml"/></Relationships>
</file>

<file path=ppt/notesSlides/_rels/notesSlide6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1.xml"/><Relationship Id="rId1" Type="http://schemas.openxmlformats.org/officeDocument/2006/relationships/notesMaster" Target="../notesMasters/notesMaster1.xml"/></Relationships>
</file>

<file path=ppt/notesSlides/_rels/notesSlide6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2.xml"/><Relationship Id="rId1" Type="http://schemas.openxmlformats.org/officeDocument/2006/relationships/notesMaster" Target="../notesMasters/notesMaster1.xml"/></Relationships>
</file>

<file path=ppt/notesSlides/_rels/notesSlide6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3.xml"/><Relationship Id="rId1" Type="http://schemas.openxmlformats.org/officeDocument/2006/relationships/notesMaster" Target="../notesMasters/notesMaster1.xml"/></Relationships>
</file>

<file path=ppt/notesSlides/_rels/notesSlide6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4.xml"/><Relationship Id="rId1" Type="http://schemas.openxmlformats.org/officeDocument/2006/relationships/notesMaster" Target="../notesMasters/notesMaster1.xml"/></Relationships>
</file>

<file path=ppt/notesSlides/_rels/notesSlide6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5.xml"/><Relationship Id="rId1" Type="http://schemas.openxmlformats.org/officeDocument/2006/relationships/notesMaster" Target="../notesMasters/notesMaster1.xml"/></Relationships>
</file>

<file path=ppt/notesSlides/_rels/notesSlide6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6.xml"/><Relationship Id="rId1" Type="http://schemas.openxmlformats.org/officeDocument/2006/relationships/notesMaster" Target="../notesMasters/notesMaster1.xml"/></Relationships>
</file>

<file path=ppt/notesSlides/_rels/notesSlide6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7.xml"/><Relationship Id="rId1" Type="http://schemas.openxmlformats.org/officeDocument/2006/relationships/notesMaster" Target="../notesMasters/notesMaster1.xml"/></Relationships>
</file>

<file path=ppt/notesSlides/_rels/notesSlide6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8.xml"/><Relationship Id="rId1" Type="http://schemas.openxmlformats.org/officeDocument/2006/relationships/notesMaster" Target="../notesMasters/notesMaster1.xml"/></Relationships>
</file>

<file path=ppt/notesSlides/_rels/notesSlide6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9.xml"/><Relationship Id="rId1" Type="http://schemas.openxmlformats.org/officeDocument/2006/relationships/notesMaster" Target="../notesMasters/notesMaster1.xml"/></Relationships>
</file>

<file path=ppt/notesSlides/_rels/notesSlide6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1.xml"/><Relationship Id="rId1" Type="http://schemas.openxmlformats.org/officeDocument/2006/relationships/notesMaster" Target="../notesMasters/notesMaster1.xml"/></Relationships>
</file>

<file path=ppt/notesSlides/_rels/notesSlide6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2.xml"/><Relationship Id="rId1" Type="http://schemas.openxmlformats.org/officeDocument/2006/relationships/notesMaster" Target="../notesMasters/notesMaster1.xml"/></Relationships>
</file>

<file path=ppt/notesSlides/_rels/notesSlide6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3.xml"/><Relationship Id="rId1" Type="http://schemas.openxmlformats.org/officeDocument/2006/relationships/notesMaster" Target="../notesMasters/notesMaster1.xml"/></Relationships>
</file>

<file path=ppt/notesSlides/_rels/notesSlide6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4.xml"/><Relationship Id="rId1" Type="http://schemas.openxmlformats.org/officeDocument/2006/relationships/notesMaster" Target="../notesMasters/notesMaster1.xml"/></Relationships>
</file>

<file path=ppt/notesSlides/_rels/notesSlide6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5.xml"/><Relationship Id="rId1" Type="http://schemas.openxmlformats.org/officeDocument/2006/relationships/notesMaster" Target="../notesMasters/notesMaster1.xml"/></Relationships>
</file>

<file path=ppt/notesSlides/_rels/notesSlide6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6.xml"/><Relationship Id="rId1" Type="http://schemas.openxmlformats.org/officeDocument/2006/relationships/notesMaster" Target="../notesMasters/notesMaster1.xml"/></Relationships>
</file>

<file path=ppt/notesSlides/_rels/notesSlide6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7.xml"/><Relationship Id="rId1" Type="http://schemas.openxmlformats.org/officeDocument/2006/relationships/notesMaster" Target="../notesMasters/notesMaster1.xml"/></Relationships>
</file>

<file path=ppt/notesSlides/_rels/notesSlide6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8.xml"/><Relationship Id="rId1" Type="http://schemas.openxmlformats.org/officeDocument/2006/relationships/notesMaster" Target="../notesMasters/notesMaster1.xml"/></Relationships>
</file>

<file path=ppt/notesSlides/_rels/notesSlide6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9.xml"/><Relationship Id="rId1" Type="http://schemas.openxmlformats.org/officeDocument/2006/relationships/notesMaster" Target="../notesMasters/notesMaster1.xml"/></Relationships>
</file>

<file path=ppt/notesSlides/_rels/notesSlide6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1.xml"/><Relationship Id="rId1" Type="http://schemas.openxmlformats.org/officeDocument/2006/relationships/notesMaster" Target="../notesMasters/notesMaster1.xml"/></Relationships>
</file>

<file path=ppt/notesSlides/_rels/notesSlide6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2.xml"/><Relationship Id="rId1" Type="http://schemas.openxmlformats.org/officeDocument/2006/relationships/notesMaster" Target="../notesMasters/notesMaster1.xml"/></Relationships>
</file>

<file path=ppt/notesSlides/_rels/notesSlide6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3.xml"/><Relationship Id="rId1" Type="http://schemas.openxmlformats.org/officeDocument/2006/relationships/notesMaster" Target="../notesMasters/notesMaster1.xml"/></Relationships>
</file>

<file path=ppt/notesSlides/_rels/notesSlide6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4.xml"/><Relationship Id="rId1" Type="http://schemas.openxmlformats.org/officeDocument/2006/relationships/notesMaster" Target="../notesMasters/notesMaster1.xml"/></Relationships>
</file>

<file path=ppt/notesSlides/_rels/notesSlide6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5.xml"/><Relationship Id="rId1" Type="http://schemas.openxmlformats.org/officeDocument/2006/relationships/notesMaster" Target="../notesMasters/notesMaster1.xml"/></Relationships>
</file>

<file path=ppt/notesSlides/_rels/notesSlide6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6.xml"/><Relationship Id="rId1" Type="http://schemas.openxmlformats.org/officeDocument/2006/relationships/notesMaster" Target="../notesMasters/notesMaster1.xml"/></Relationships>
</file>

<file path=ppt/notesSlides/_rels/notesSlide6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7.xml"/><Relationship Id="rId1" Type="http://schemas.openxmlformats.org/officeDocument/2006/relationships/notesMaster" Target="../notesMasters/notesMaster1.xml"/></Relationships>
</file>

<file path=ppt/notesSlides/_rels/notesSlide6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8.xml"/><Relationship Id="rId1" Type="http://schemas.openxmlformats.org/officeDocument/2006/relationships/notesMaster" Target="../notesMasters/notesMaster1.xml"/></Relationships>
</file>

<file path=ppt/notesSlides/_rels/notesSlide6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9.xml"/><Relationship Id="rId1" Type="http://schemas.openxmlformats.org/officeDocument/2006/relationships/notesMaster" Target="../notesMasters/notesMaster1.xml"/></Relationships>
</file>

<file path=ppt/notesSlides/_rels/notesSlide6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1.xml"/><Relationship Id="rId1" Type="http://schemas.openxmlformats.org/officeDocument/2006/relationships/notesMaster" Target="../notesMasters/notesMaster1.xml"/></Relationships>
</file>

<file path=ppt/notesSlides/_rels/notesSlide6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2.xml"/><Relationship Id="rId1" Type="http://schemas.openxmlformats.org/officeDocument/2006/relationships/notesMaster" Target="../notesMasters/notesMaster1.xml"/></Relationships>
</file>

<file path=ppt/notesSlides/_rels/notesSlide6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3.xml"/><Relationship Id="rId1" Type="http://schemas.openxmlformats.org/officeDocument/2006/relationships/notesMaster" Target="../notesMasters/notesMaster1.xml"/></Relationships>
</file>

<file path=ppt/notesSlides/_rels/notesSlide6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4.xml"/><Relationship Id="rId1" Type="http://schemas.openxmlformats.org/officeDocument/2006/relationships/notesMaster" Target="../notesMasters/notesMaster1.xml"/></Relationships>
</file>

<file path=ppt/notesSlides/_rels/notesSlide6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5.xml"/><Relationship Id="rId1" Type="http://schemas.openxmlformats.org/officeDocument/2006/relationships/notesMaster" Target="../notesMasters/notesMaster1.xml"/></Relationships>
</file>

<file path=ppt/notesSlides/_rels/notesSlide6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6.xml"/><Relationship Id="rId1" Type="http://schemas.openxmlformats.org/officeDocument/2006/relationships/notesMaster" Target="../notesMasters/notesMaster1.xml"/></Relationships>
</file>

<file path=ppt/notesSlides/_rels/notesSlide6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7.xml"/><Relationship Id="rId1" Type="http://schemas.openxmlformats.org/officeDocument/2006/relationships/notesMaster" Target="../notesMasters/notesMaster1.xml"/></Relationships>
</file>

<file path=ppt/notesSlides/_rels/notesSlide6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8.xml"/><Relationship Id="rId1" Type="http://schemas.openxmlformats.org/officeDocument/2006/relationships/notesMaster" Target="../notesMasters/notesMaster1.xml"/></Relationships>
</file>

<file path=ppt/notesSlides/_rels/notesSlide6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9.xml"/><Relationship Id="rId1" Type="http://schemas.openxmlformats.org/officeDocument/2006/relationships/notesMaster" Target="../notesMasters/notesMaster1.xml"/></Relationships>
</file>

<file path=ppt/notesSlides/_rels/notesSlide6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1.xml"/><Relationship Id="rId1" Type="http://schemas.openxmlformats.org/officeDocument/2006/relationships/notesMaster" Target="../notesMasters/notesMaster1.xml"/></Relationships>
</file>

<file path=ppt/notesSlides/_rels/notesSlide6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2.xml"/><Relationship Id="rId1" Type="http://schemas.openxmlformats.org/officeDocument/2006/relationships/notesMaster" Target="../notesMasters/notesMaster1.xml"/></Relationships>
</file>

<file path=ppt/notesSlides/_rels/notesSlide6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3.xml"/><Relationship Id="rId1" Type="http://schemas.openxmlformats.org/officeDocument/2006/relationships/notesMaster" Target="../notesMasters/notesMaster1.xml"/></Relationships>
</file>

<file path=ppt/notesSlides/_rels/notesSlide6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4.xml"/><Relationship Id="rId1" Type="http://schemas.openxmlformats.org/officeDocument/2006/relationships/notesMaster" Target="../notesMasters/notesMaster1.xml"/></Relationships>
</file>

<file path=ppt/notesSlides/_rels/notesSlide6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5.xml"/><Relationship Id="rId1" Type="http://schemas.openxmlformats.org/officeDocument/2006/relationships/notesMaster" Target="../notesMasters/notesMaster1.xml"/></Relationships>
</file>

<file path=ppt/notesSlides/_rels/notesSlide6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6.xml"/><Relationship Id="rId1" Type="http://schemas.openxmlformats.org/officeDocument/2006/relationships/notesMaster" Target="../notesMasters/notesMaster1.xml"/></Relationships>
</file>

<file path=ppt/notesSlides/_rels/notesSlide6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7.xml"/><Relationship Id="rId1" Type="http://schemas.openxmlformats.org/officeDocument/2006/relationships/notesMaster" Target="../notesMasters/notesMaster1.xml"/></Relationships>
</file>

<file path=ppt/notesSlides/_rels/notesSlide6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8.xml"/><Relationship Id="rId1" Type="http://schemas.openxmlformats.org/officeDocument/2006/relationships/notesMaster" Target="../notesMasters/notesMaster1.xml"/></Relationships>
</file>

<file path=ppt/notesSlides/_rels/notesSlide6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9.xml"/><Relationship Id="rId1" Type="http://schemas.openxmlformats.org/officeDocument/2006/relationships/notesMaster" Target="../notesMasters/notesMaster1.xml"/></Relationships>
</file>

<file path=ppt/notesSlides/_rels/notesSlide6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1.xml"/><Relationship Id="rId1" Type="http://schemas.openxmlformats.org/officeDocument/2006/relationships/notesMaster" Target="../notesMasters/notesMaster1.xml"/></Relationships>
</file>

<file path=ppt/notesSlides/_rels/notesSlide6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2.xml"/><Relationship Id="rId1" Type="http://schemas.openxmlformats.org/officeDocument/2006/relationships/notesMaster" Target="../notesMasters/notesMaster1.xml"/></Relationships>
</file>

<file path=ppt/notesSlides/_rels/notesSlide6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3.xml"/><Relationship Id="rId1" Type="http://schemas.openxmlformats.org/officeDocument/2006/relationships/notesMaster" Target="../notesMasters/notesMaster1.xml"/></Relationships>
</file>

<file path=ppt/notesSlides/_rels/notesSlide6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4.xml"/><Relationship Id="rId1" Type="http://schemas.openxmlformats.org/officeDocument/2006/relationships/notesMaster" Target="../notesMasters/notesMaster1.xml"/></Relationships>
</file>

<file path=ppt/notesSlides/_rels/notesSlide6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5.xml"/><Relationship Id="rId1" Type="http://schemas.openxmlformats.org/officeDocument/2006/relationships/notesMaster" Target="../notesMasters/notesMaster1.xml"/></Relationships>
</file>

<file path=ppt/notesSlides/_rels/notesSlide6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6.xml"/><Relationship Id="rId1" Type="http://schemas.openxmlformats.org/officeDocument/2006/relationships/notesMaster" Target="../notesMasters/notesMaster1.xml"/></Relationships>
</file>

<file path=ppt/notesSlides/_rels/notesSlide6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7.xml"/><Relationship Id="rId1" Type="http://schemas.openxmlformats.org/officeDocument/2006/relationships/notesMaster" Target="../notesMasters/notesMaster1.xml"/></Relationships>
</file>

<file path=ppt/notesSlides/_rels/notesSlide6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8.xml"/><Relationship Id="rId1" Type="http://schemas.openxmlformats.org/officeDocument/2006/relationships/notesMaster" Target="../notesMasters/notesMaster1.xml"/></Relationships>
</file>

<file path=ppt/notesSlides/_rels/notesSlide6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9.xml"/><Relationship Id="rId1" Type="http://schemas.openxmlformats.org/officeDocument/2006/relationships/notesMaster" Target="../notesMasters/notesMaster1.xml"/></Relationships>
</file>

<file path=ppt/notesSlides/_rels/notesSlide6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1.xml"/><Relationship Id="rId1" Type="http://schemas.openxmlformats.org/officeDocument/2006/relationships/notesMaster" Target="../notesMasters/notesMaster1.xml"/></Relationships>
</file>

<file path=ppt/notesSlides/_rels/notesSlide6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2.xml"/><Relationship Id="rId1" Type="http://schemas.openxmlformats.org/officeDocument/2006/relationships/notesMaster" Target="../notesMasters/notesMaster1.xml"/></Relationships>
</file>

<file path=ppt/notesSlides/_rels/notesSlide6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3.xml"/><Relationship Id="rId1" Type="http://schemas.openxmlformats.org/officeDocument/2006/relationships/notesMaster" Target="../notesMasters/notesMaster1.xml"/></Relationships>
</file>

<file path=ppt/notesSlides/_rels/notesSlide6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4.xml"/><Relationship Id="rId1" Type="http://schemas.openxmlformats.org/officeDocument/2006/relationships/notesMaster" Target="../notesMasters/notesMaster1.xml"/></Relationships>
</file>

<file path=ppt/notesSlides/_rels/notesSlide6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5.xml"/><Relationship Id="rId1" Type="http://schemas.openxmlformats.org/officeDocument/2006/relationships/notesMaster" Target="../notesMasters/notesMaster1.xml"/></Relationships>
</file>

<file path=ppt/notesSlides/_rels/notesSlide6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6.xml"/><Relationship Id="rId1" Type="http://schemas.openxmlformats.org/officeDocument/2006/relationships/notesMaster" Target="../notesMasters/notesMaster1.xml"/></Relationships>
</file>

<file path=ppt/notesSlides/_rels/notesSlide6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7.xml"/><Relationship Id="rId1" Type="http://schemas.openxmlformats.org/officeDocument/2006/relationships/notesMaster" Target="../notesMasters/notesMaster1.xml"/></Relationships>
</file>

<file path=ppt/notesSlides/_rels/notesSlide6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8.xml"/><Relationship Id="rId1" Type="http://schemas.openxmlformats.org/officeDocument/2006/relationships/notesMaster" Target="../notesMasters/notesMaster1.xml"/></Relationships>
</file>

<file path=ppt/notesSlides/_rels/notesSlide6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9.xml"/><Relationship Id="rId1" Type="http://schemas.openxmlformats.org/officeDocument/2006/relationships/notesMaster" Target="../notesMasters/notesMaster1.xml"/></Relationships>
</file>

<file path=ppt/notesSlides/_rels/notesSlide6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1.xml"/><Relationship Id="rId1" Type="http://schemas.openxmlformats.org/officeDocument/2006/relationships/notesMaster" Target="../notesMasters/notesMaster1.xml"/></Relationships>
</file>

<file path=ppt/notesSlides/_rels/notesSlide7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2.xml"/><Relationship Id="rId1" Type="http://schemas.openxmlformats.org/officeDocument/2006/relationships/notesMaster" Target="../notesMasters/notesMaster1.xml"/></Relationships>
</file>

<file path=ppt/notesSlides/_rels/notesSlide7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3.xml"/><Relationship Id="rId1" Type="http://schemas.openxmlformats.org/officeDocument/2006/relationships/notesMaster" Target="../notesMasters/notesMaster1.xml"/></Relationships>
</file>

<file path=ppt/notesSlides/_rels/notesSlide7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4.xml"/><Relationship Id="rId1" Type="http://schemas.openxmlformats.org/officeDocument/2006/relationships/notesMaster" Target="../notesMasters/notesMaster1.xml"/></Relationships>
</file>

<file path=ppt/notesSlides/_rels/notesSlide7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5.xml"/><Relationship Id="rId1" Type="http://schemas.openxmlformats.org/officeDocument/2006/relationships/notesMaster" Target="../notesMasters/notesMaster1.xml"/></Relationships>
</file>

<file path=ppt/notesSlides/_rels/notesSlide7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6.xml"/><Relationship Id="rId1" Type="http://schemas.openxmlformats.org/officeDocument/2006/relationships/notesMaster" Target="../notesMasters/notesMaster1.xml"/></Relationships>
</file>

<file path=ppt/notesSlides/_rels/notesSlide7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7.xml"/><Relationship Id="rId1" Type="http://schemas.openxmlformats.org/officeDocument/2006/relationships/notesMaster" Target="../notesMasters/notesMaster1.xml"/></Relationships>
</file>

<file path=ppt/notesSlides/_rels/notesSlide7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8.xml"/><Relationship Id="rId1" Type="http://schemas.openxmlformats.org/officeDocument/2006/relationships/notesMaster" Target="../notesMasters/notesMaster1.xml"/></Relationships>
</file>

<file path=ppt/notesSlides/_rels/notesSlide7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9.xml"/><Relationship Id="rId1" Type="http://schemas.openxmlformats.org/officeDocument/2006/relationships/notesMaster" Target="../notesMasters/notesMaster1.xml"/></Relationships>
</file>

<file path=ppt/notesSlides/_rels/notesSlide7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1.xml"/><Relationship Id="rId1" Type="http://schemas.openxmlformats.org/officeDocument/2006/relationships/notesMaster" Target="../notesMasters/notesMaster1.xml"/></Relationships>
</file>

<file path=ppt/notesSlides/_rels/notesSlide7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2.xml"/><Relationship Id="rId1" Type="http://schemas.openxmlformats.org/officeDocument/2006/relationships/notesMaster" Target="../notesMasters/notesMaster1.xml"/></Relationships>
</file>

<file path=ppt/notesSlides/_rels/notesSlide7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3.xml"/><Relationship Id="rId1" Type="http://schemas.openxmlformats.org/officeDocument/2006/relationships/notesMaster" Target="../notesMasters/notesMaster1.xml"/></Relationships>
</file>

<file path=ppt/notesSlides/_rels/notesSlide7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4.xml"/><Relationship Id="rId1" Type="http://schemas.openxmlformats.org/officeDocument/2006/relationships/notesMaster" Target="../notesMasters/notesMaster1.xml"/></Relationships>
</file>

<file path=ppt/notesSlides/_rels/notesSlide7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5.xml"/><Relationship Id="rId1" Type="http://schemas.openxmlformats.org/officeDocument/2006/relationships/notesMaster" Target="../notesMasters/notesMaster1.xml"/></Relationships>
</file>

<file path=ppt/notesSlides/_rels/notesSlide7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6.xml"/><Relationship Id="rId1" Type="http://schemas.openxmlformats.org/officeDocument/2006/relationships/notesMaster" Target="../notesMasters/notesMaster1.xml"/></Relationships>
</file>

<file path=ppt/notesSlides/_rels/notesSlide7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7.xml"/><Relationship Id="rId1" Type="http://schemas.openxmlformats.org/officeDocument/2006/relationships/notesMaster" Target="../notesMasters/notesMaster1.xml"/></Relationships>
</file>

<file path=ppt/notesSlides/_rels/notesSlide7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8.xml"/><Relationship Id="rId1" Type="http://schemas.openxmlformats.org/officeDocument/2006/relationships/notesMaster" Target="../notesMasters/notesMaster1.xml"/></Relationships>
</file>

<file path=ppt/notesSlides/_rels/notesSlide7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9.xml"/><Relationship Id="rId1" Type="http://schemas.openxmlformats.org/officeDocument/2006/relationships/notesMaster" Target="../notesMasters/notesMaster1.xml"/></Relationships>
</file>

<file path=ppt/notesSlides/_rels/notesSlide7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1.xml"/><Relationship Id="rId1" Type="http://schemas.openxmlformats.org/officeDocument/2006/relationships/notesMaster" Target="../notesMasters/notesMaster1.xml"/></Relationships>
</file>

<file path=ppt/notesSlides/_rels/notesSlide7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2.xml"/><Relationship Id="rId1" Type="http://schemas.openxmlformats.org/officeDocument/2006/relationships/notesMaster" Target="../notesMasters/notesMaster1.xml"/></Relationships>
</file>

<file path=ppt/notesSlides/_rels/notesSlide7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3.xml"/><Relationship Id="rId1" Type="http://schemas.openxmlformats.org/officeDocument/2006/relationships/notesMaster" Target="../notesMasters/notesMaster1.xml"/></Relationships>
</file>

<file path=ppt/notesSlides/_rels/notesSlide7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4.xml"/><Relationship Id="rId1" Type="http://schemas.openxmlformats.org/officeDocument/2006/relationships/notesMaster" Target="../notesMasters/notesMaster1.xml"/></Relationships>
</file>

<file path=ppt/notesSlides/_rels/notesSlide7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5.xml"/><Relationship Id="rId1" Type="http://schemas.openxmlformats.org/officeDocument/2006/relationships/notesMaster" Target="../notesMasters/notesMaster1.xml"/></Relationships>
</file>

<file path=ppt/notesSlides/_rels/notesSlide7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6.xml"/><Relationship Id="rId1" Type="http://schemas.openxmlformats.org/officeDocument/2006/relationships/notesMaster" Target="../notesMasters/notesMaster1.xml"/></Relationships>
</file>

<file path=ppt/notesSlides/_rels/notesSlide7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7.xml"/><Relationship Id="rId1" Type="http://schemas.openxmlformats.org/officeDocument/2006/relationships/notesMaster" Target="../notesMasters/notesMaster1.xml"/></Relationships>
</file>

<file path=ppt/notesSlides/_rels/notesSlide7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8.xml"/><Relationship Id="rId1" Type="http://schemas.openxmlformats.org/officeDocument/2006/relationships/notesMaster" Target="../notesMasters/notesMaster1.xml"/></Relationships>
</file>

<file path=ppt/notesSlides/_rels/notesSlide7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9.xml"/><Relationship Id="rId1" Type="http://schemas.openxmlformats.org/officeDocument/2006/relationships/notesMaster" Target="../notesMasters/notesMaster1.xml"/></Relationships>
</file>

<file path=ppt/notesSlides/_rels/notesSlide7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1.xml"/><Relationship Id="rId1" Type="http://schemas.openxmlformats.org/officeDocument/2006/relationships/notesMaster" Target="../notesMasters/notesMaster1.xml"/></Relationships>
</file>

<file path=ppt/notesSlides/_rels/notesSlide7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2.xml"/><Relationship Id="rId1" Type="http://schemas.openxmlformats.org/officeDocument/2006/relationships/notesMaster" Target="../notesMasters/notesMaster1.xml"/></Relationships>
</file>

<file path=ppt/notesSlides/_rels/notesSlide7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3.xml"/><Relationship Id="rId1" Type="http://schemas.openxmlformats.org/officeDocument/2006/relationships/notesMaster" Target="../notesMasters/notesMaster1.xml"/></Relationships>
</file>

<file path=ppt/notesSlides/_rels/notesSlide7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4.xml"/><Relationship Id="rId1" Type="http://schemas.openxmlformats.org/officeDocument/2006/relationships/notesMaster" Target="../notesMasters/notesMaster1.xml"/></Relationships>
</file>

<file path=ppt/notesSlides/_rels/notesSlide7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5.xml"/><Relationship Id="rId1" Type="http://schemas.openxmlformats.org/officeDocument/2006/relationships/notesMaster" Target="../notesMasters/notesMaster1.xml"/></Relationships>
</file>

<file path=ppt/notesSlides/_rels/notesSlide7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6.xml"/><Relationship Id="rId1" Type="http://schemas.openxmlformats.org/officeDocument/2006/relationships/notesMaster" Target="../notesMasters/notesMaster1.xml"/></Relationships>
</file>

<file path=ppt/notesSlides/_rels/notesSlide7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7.xml"/><Relationship Id="rId1" Type="http://schemas.openxmlformats.org/officeDocument/2006/relationships/notesMaster" Target="../notesMasters/notesMaster1.xml"/></Relationships>
</file>

<file path=ppt/notesSlides/_rels/notesSlide7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8.xml"/><Relationship Id="rId1" Type="http://schemas.openxmlformats.org/officeDocument/2006/relationships/notesMaster" Target="../notesMasters/notesMaster1.xml"/></Relationships>
</file>

<file path=ppt/notesSlides/_rels/notesSlide7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9.xml"/><Relationship Id="rId1" Type="http://schemas.openxmlformats.org/officeDocument/2006/relationships/notesMaster" Target="../notesMasters/notesMaster1.xml"/></Relationships>
</file>

<file path=ppt/notesSlides/_rels/notesSlide7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1.xml"/><Relationship Id="rId1" Type="http://schemas.openxmlformats.org/officeDocument/2006/relationships/notesMaster" Target="../notesMasters/notesMaster1.xml"/></Relationships>
</file>

<file path=ppt/notesSlides/_rels/notesSlide7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2.xml"/><Relationship Id="rId1" Type="http://schemas.openxmlformats.org/officeDocument/2006/relationships/notesMaster" Target="../notesMasters/notesMaster1.xml"/></Relationships>
</file>

<file path=ppt/notesSlides/_rels/notesSlide7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3.xml"/><Relationship Id="rId1" Type="http://schemas.openxmlformats.org/officeDocument/2006/relationships/notesMaster" Target="../notesMasters/notesMaster1.xml"/></Relationships>
</file>

<file path=ppt/notesSlides/_rels/notesSlide7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4.xml"/><Relationship Id="rId1" Type="http://schemas.openxmlformats.org/officeDocument/2006/relationships/notesMaster" Target="../notesMasters/notesMaster1.xml"/></Relationships>
</file>

<file path=ppt/notesSlides/_rels/notesSlide7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5.xml"/><Relationship Id="rId1" Type="http://schemas.openxmlformats.org/officeDocument/2006/relationships/notesMaster" Target="../notesMasters/notesMaster1.xml"/></Relationships>
</file>

<file path=ppt/notesSlides/_rels/notesSlide7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6.xml"/><Relationship Id="rId1" Type="http://schemas.openxmlformats.org/officeDocument/2006/relationships/notesMaster" Target="../notesMasters/notesMaster1.xml"/></Relationships>
</file>

<file path=ppt/notesSlides/_rels/notesSlide7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7.xml"/><Relationship Id="rId1" Type="http://schemas.openxmlformats.org/officeDocument/2006/relationships/notesMaster" Target="../notesMasters/notesMaster1.xml"/></Relationships>
</file>

<file path=ppt/notesSlides/_rels/notesSlide7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8.xml"/><Relationship Id="rId1" Type="http://schemas.openxmlformats.org/officeDocument/2006/relationships/notesMaster" Target="../notesMasters/notesMaster1.xml"/></Relationships>
</file>

<file path=ppt/notesSlides/_rels/notesSlide7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9.xml"/><Relationship Id="rId1" Type="http://schemas.openxmlformats.org/officeDocument/2006/relationships/notesMaster" Target="../notesMasters/notesMaster1.xml"/></Relationships>
</file>

<file path=ppt/notesSlides/_rels/notesSlide7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1.xml"/><Relationship Id="rId1" Type="http://schemas.openxmlformats.org/officeDocument/2006/relationships/notesMaster" Target="../notesMasters/notesMaster1.xml"/></Relationships>
</file>

<file path=ppt/notesSlides/_rels/notesSlide7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2.xml"/><Relationship Id="rId1" Type="http://schemas.openxmlformats.org/officeDocument/2006/relationships/notesMaster" Target="../notesMasters/notesMaster1.xml"/></Relationships>
</file>

<file path=ppt/notesSlides/_rels/notesSlide7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3.xml"/><Relationship Id="rId1" Type="http://schemas.openxmlformats.org/officeDocument/2006/relationships/notesMaster" Target="../notesMasters/notesMaster1.xml"/></Relationships>
</file>

<file path=ppt/notesSlides/_rels/notesSlide7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4.xml"/><Relationship Id="rId1" Type="http://schemas.openxmlformats.org/officeDocument/2006/relationships/notesMaster" Target="../notesMasters/notesMaster1.xml"/></Relationships>
</file>

<file path=ppt/notesSlides/_rels/notesSlide7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5.xml"/><Relationship Id="rId1" Type="http://schemas.openxmlformats.org/officeDocument/2006/relationships/notesMaster" Target="../notesMasters/notesMaster1.xml"/></Relationships>
</file>

<file path=ppt/notesSlides/_rels/notesSlide7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6.xml"/><Relationship Id="rId1" Type="http://schemas.openxmlformats.org/officeDocument/2006/relationships/notesMaster" Target="../notesMasters/notesMaster1.xml"/></Relationships>
</file>

<file path=ppt/notesSlides/_rels/notesSlide7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7.xml"/><Relationship Id="rId1" Type="http://schemas.openxmlformats.org/officeDocument/2006/relationships/notesMaster" Target="../notesMasters/notesMaster1.xml"/></Relationships>
</file>

<file path=ppt/notesSlides/_rels/notesSlide7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8.xml"/><Relationship Id="rId1" Type="http://schemas.openxmlformats.org/officeDocument/2006/relationships/notesMaster" Target="../notesMasters/notesMaster1.xml"/></Relationships>
</file>

<file path=ppt/notesSlides/_rels/notesSlide7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9.xml"/><Relationship Id="rId1" Type="http://schemas.openxmlformats.org/officeDocument/2006/relationships/notesMaster" Target="../notesMasters/notesMaster1.xml"/></Relationships>
</file>

<file path=ppt/notesSlides/_rels/notesSlide7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1.xml"/><Relationship Id="rId1" Type="http://schemas.openxmlformats.org/officeDocument/2006/relationships/notesMaster" Target="../notesMasters/notesMaster1.xml"/></Relationships>
</file>

<file path=ppt/notesSlides/_rels/notesSlide7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2.xml"/><Relationship Id="rId1" Type="http://schemas.openxmlformats.org/officeDocument/2006/relationships/notesMaster" Target="../notesMasters/notesMaster1.xml"/></Relationships>
</file>

<file path=ppt/notesSlides/_rels/notesSlide7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3.xml"/><Relationship Id="rId1" Type="http://schemas.openxmlformats.org/officeDocument/2006/relationships/notesMaster" Target="../notesMasters/notesMaster1.xml"/></Relationships>
</file>

<file path=ppt/notesSlides/_rels/notesSlide7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4.xml"/><Relationship Id="rId1" Type="http://schemas.openxmlformats.org/officeDocument/2006/relationships/notesMaster" Target="../notesMasters/notesMaster1.xml"/></Relationships>
</file>

<file path=ppt/notesSlides/_rels/notesSlide7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5.xml"/><Relationship Id="rId1" Type="http://schemas.openxmlformats.org/officeDocument/2006/relationships/notesMaster" Target="../notesMasters/notesMaster1.xml"/></Relationships>
</file>

<file path=ppt/notesSlides/_rels/notesSlide7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6.xml"/><Relationship Id="rId1" Type="http://schemas.openxmlformats.org/officeDocument/2006/relationships/notesMaster" Target="../notesMasters/notesMaster1.xml"/></Relationships>
</file>

<file path=ppt/notesSlides/_rels/notesSlide7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7.xml"/><Relationship Id="rId1" Type="http://schemas.openxmlformats.org/officeDocument/2006/relationships/notesMaster" Target="../notesMasters/notesMaster1.xml"/></Relationships>
</file>

<file path=ppt/notesSlides/_rels/notesSlide7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8.xml"/><Relationship Id="rId1" Type="http://schemas.openxmlformats.org/officeDocument/2006/relationships/notesMaster" Target="../notesMasters/notesMaster1.xml"/></Relationships>
</file>

<file path=ppt/notesSlides/_rels/notesSlide7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9.xml"/><Relationship Id="rId1" Type="http://schemas.openxmlformats.org/officeDocument/2006/relationships/notesMaster" Target="../notesMasters/notesMaster1.xml"/></Relationships>
</file>

<file path=ppt/notesSlides/_rels/notesSlide7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1.xml"/><Relationship Id="rId1" Type="http://schemas.openxmlformats.org/officeDocument/2006/relationships/notesMaster" Target="../notesMasters/notesMaster1.xml"/></Relationships>
</file>

<file path=ppt/notesSlides/_rels/notesSlide7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2.xml"/><Relationship Id="rId1" Type="http://schemas.openxmlformats.org/officeDocument/2006/relationships/notesMaster" Target="../notesMasters/notesMaster1.xml"/></Relationships>
</file>

<file path=ppt/notesSlides/_rels/notesSlide7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3.xml"/><Relationship Id="rId1" Type="http://schemas.openxmlformats.org/officeDocument/2006/relationships/notesMaster" Target="../notesMasters/notesMaster1.xml"/></Relationships>
</file>

<file path=ppt/notesSlides/_rels/notesSlide7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4.xml"/><Relationship Id="rId1" Type="http://schemas.openxmlformats.org/officeDocument/2006/relationships/notesMaster" Target="../notesMasters/notesMaster1.xml"/></Relationships>
</file>

<file path=ppt/notesSlides/_rels/notesSlide7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5.xml"/><Relationship Id="rId1" Type="http://schemas.openxmlformats.org/officeDocument/2006/relationships/notesMaster" Target="../notesMasters/notesMaster1.xml"/></Relationships>
</file>

<file path=ppt/notesSlides/_rels/notesSlide7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6.xml"/><Relationship Id="rId1" Type="http://schemas.openxmlformats.org/officeDocument/2006/relationships/notesMaster" Target="../notesMasters/notesMaster1.xml"/></Relationships>
</file>

<file path=ppt/notesSlides/_rels/notesSlide7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7.xml"/><Relationship Id="rId1" Type="http://schemas.openxmlformats.org/officeDocument/2006/relationships/notesMaster" Target="../notesMasters/notesMaster1.xml"/></Relationships>
</file>

<file path=ppt/notesSlides/_rels/notesSlide7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8.xml"/><Relationship Id="rId1" Type="http://schemas.openxmlformats.org/officeDocument/2006/relationships/notesMaster" Target="../notesMasters/notesMaster1.xml"/></Relationships>
</file>

<file path=ppt/notesSlides/_rels/notesSlide7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9.xml"/><Relationship Id="rId1" Type="http://schemas.openxmlformats.org/officeDocument/2006/relationships/notesMaster" Target="../notesMasters/notesMaster1.xml"/></Relationships>
</file>

<file path=ppt/notesSlides/_rels/notesSlide7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1.xml"/><Relationship Id="rId1" Type="http://schemas.openxmlformats.org/officeDocument/2006/relationships/notesMaster" Target="../notesMasters/notesMaster1.xml"/></Relationships>
</file>

<file path=ppt/notesSlides/_rels/notesSlide7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2.xml"/><Relationship Id="rId1" Type="http://schemas.openxmlformats.org/officeDocument/2006/relationships/notesMaster" Target="../notesMasters/notesMaster1.xml"/></Relationships>
</file>

<file path=ppt/notesSlides/_rels/notesSlide7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3.xml"/><Relationship Id="rId1" Type="http://schemas.openxmlformats.org/officeDocument/2006/relationships/notesMaster" Target="../notesMasters/notesMaster1.xml"/></Relationships>
</file>

<file path=ppt/notesSlides/_rels/notesSlide7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4.xml"/><Relationship Id="rId1" Type="http://schemas.openxmlformats.org/officeDocument/2006/relationships/notesMaster" Target="../notesMasters/notesMaster1.xml"/></Relationships>
</file>

<file path=ppt/notesSlides/_rels/notesSlide7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5.xml"/><Relationship Id="rId1" Type="http://schemas.openxmlformats.org/officeDocument/2006/relationships/notesMaster" Target="../notesMasters/notesMaster1.xml"/></Relationships>
</file>

<file path=ppt/notesSlides/_rels/notesSlide7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6.xml"/><Relationship Id="rId1" Type="http://schemas.openxmlformats.org/officeDocument/2006/relationships/notesMaster" Target="../notesMasters/notesMaster1.xml"/></Relationships>
</file>

<file path=ppt/notesSlides/_rels/notesSlide7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7.xml"/><Relationship Id="rId1" Type="http://schemas.openxmlformats.org/officeDocument/2006/relationships/notesMaster" Target="../notesMasters/notesMaster1.xml"/></Relationships>
</file>

<file path=ppt/notesSlides/_rels/notesSlide7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8.xml"/><Relationship Id="rId1" Type="http://schemas.openxmlformats.org/officeDocument/2006/relationships/notesMaster" Target="../notesMasters/notesMaster1.xml"/></Relationships>
</file>

<file path=ppt/notesSlides/_rels/notesSlide7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9.xml"/><Relationship Id="rId1" Type="http://schemas.openxmlformats.org/officeDocument/2006/relationships/notesMaster" Target="../notesMasters/notesMaster1.xml"/></Relationships>
</file>

<file path=ppt/notesSlides/_rels/notesSlide7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1.xml"/><Relationship Id="rId1" Type="http://schemas.openxmlformats.org/officeDocument/2006/relationships/notesMaster" Target="../notesMasters/notesMaster1.xml"/></Relationships>
</file>

<file path=ppt/notesSlides/_rels/notesSlide7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2.xml"/><Relationship Id="rId1" Type="http://schemas.openxmlformats.org/officeDocument/2006/relationships/notesMaster" Target="../notesMasters/notesMaster1.xml"/></Relationships>
</file>

<file path=ppt/notesSlides/_rels/notesSlide7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3.xml"/><Relationship Id="rId1" Type="http://schemas.openxmlformats.org/officeDocument/2006/relationships/notesMaster" Target="../notesMasters/notesMaster1.xml"/></Relationships>
</file>

<file path=ppt/notesSlides/_rels/notesSlide7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4.xml"/><Relationship Id="rId1" Type="http://schemas.openxmlformats.org/officeDocument/2006/relationships/notesMaster" Target="../notesMasters/notesMaster1.xml"/></Relationships>
</file>

<file path=ppt/notesSlides/_rels/notesSlide7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5.xml"/><Relationship Id="rId1" Type="http://schemas.openxmlformats.org/officeDocument/2006/relationships/notesMaster" Target="../notesMasters/notesMaster1.xml"/></Relationships>
</file>

<file path=ppt/notesSlides/_rels/notesSlide7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6.xml"/><Relationship Id="rId1" Type="http://schemas.openxmlformats.org/officeDocument/2006/relationships/notesMaster" Target="../notesMasters/notesMaster1.xml"/></Relationships>
</file>

<file path=ppt/notesSlides/_rels/notesSlide7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7.xml"/><Relationship Id="rId1" Type="http://schemas.openxmlformats.org/officeDocument/2006/relationships/notesMaster" Target="../notesMasters/notesMaster1.xml"/></Relationships>
</file>

<file path=ppt/notesSlides/_rels/notesSlide7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8.xml"/><Relationship Id="rId1" Type="http://schemas.openxmlformats.org/officeDocument/2006/relationships/notesMaster" Target="../notesMasters/notesMaster1.xml"/></Relationships>
</file>

<file path=ppt/notesSlides/_rels/notesSlide7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9.xml"/><Relationship Id="rId1" Type="http://schemas.openxmlformats.org/officeDocument/2006/relationships/notesMaster" Target="../notesMasters/notesMaster1.xml"/></Relationships>
</file>

<file path=ppt/notesSlides/_rels/notesSlide7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1.xml"/><Relationship Id="rId1" Type="http://schemas.openxmlformats.org/officeDocument/2006/relationships/notesMaster" Target="../notesMasters/notesMaster1.xml"/></Relationships>
</file>

<file path=ppt/notesSlides/_rels/notesSlide8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2.xml"/><Relationship Id="rId1" Type="http://schemas.openxmlformats.org/officeDocument/2006/relationships/notesMaster" Target="../notesMasters/notesMaster1.xml"/></Relationships>
</file>

<file path=ppt/notesSlides/_rels/notesSlide8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3.xml"/><Relationship Id="rId1" Type="http://schemas.openxmlformats.org/officeDocument/2006/relationships/notesMaster" Target="../notesMasters/notesMaster1.xml"/></Relationships>
</file>

<file path=ppt/notesSlides/_rels/notesSlide8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4.xml"/><Relationship Id="rId1" Type="http://schemas.openxmlformats.org/officeDocument/2006/relationships/notesMaster" Target="../notesMasters/notesMaster1.xml"/></Relationships>
</file>

<file path=ppt/notesSlides/_rels/notesSlide8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5.xml"/><Relationship Id="rId1" Type="http://schemas.openxmlformats.org/officeDocument/2006/relationships/notesMaster" Target="../notesMasters/notesMaster1.xml"/></Relationships>
</file>

<file path=ppt/notesSlides/_rels/notesSlide8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6.xml"/><Relationship Id="rId1" Type="http://schemas.openxmlformats.org/officeDocument/2006/relationships/notesMaster" Target="../notesMasters/notesMaster1.xml"/></Relationships>
</file>

<file path=ppt/notesSlides/_rels/notesSlide8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7.xml"/><Relationship Id="rId1" Type="http://schemas.openxmlformats.org/officeDocument/2006/relationships/notesMaster" Target="../notesMasters/notesMaster1.xml"/></Relationships>
</file>

<file path=ppt/notesSlides/_rels/notesSlide8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8.xml"/><Relationship Id="rId1" Type="http://schemas.openxmlformats.org/officeDocument/2006/relationships/notesMaster" Target="../notesMasters/notesMaster1.xml"/></Relationships>
</file>

<file path=ppt/notesSlides/_rels/notesSlide8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9.xml"/><Relationship Id="rId1" Type="http://schemas.openxmlformats.org/officeDocument/2006/relationships/notesMaster" Target="../notesMasters/notesMaster1.xml"/></Relationships>
</file>

<file path=ppt/notesSlides/_rels/notesSlide8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1.xml"/><Relationship Id="rId1" Type="http://schemas.openxmlformats.org/officeDocument/2006/relationships/notesMaster" Target="../notesMasters/notesMaster1.xml"/></Relationships>
</file>

<file path=ppt/notesSlides/_rels/notesSlide8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2.xml"/><Relationship Id="rId1" Type="http://schemas.openxmlformats.org/officeDocument/2006/relationships/notesMaster" Target="../notesMasters/notesMaster1.xml"/></Relationships>
</file>

<file path=ppt/notesSlides/_rels/notesSlide8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3.xml"/><Relationship Id="rId1" Type="http://schemas.openxmlformats.org/officeDocument/2006/relationships/notesMaster" Target="../notesMasters/notesMaster1.xml"/></Relationships>
</file>

<file path=ppt/notesSlides/_rels/notesSlide8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4.xml"/><Relationship Id="rId1" Type="http://schemas.openxmlformats.org/officeDocument/2006/relationships/notesMaster" Target="../notesMasters/notesMaster1.xml"/></Relationships>
</file>

<file path=ppt/notesSlides/_rels/notesSlide8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5.xml"/><Relationship Id="rId1" Type="http://schemas.openxmlformats.org/officeDocument/2006/relationships/notesMaster" Target="../notesMasters/notesMaster1.xml"/></Relationships>
</file>

<file path=ppt/notesSlides/_rels/notesSlide8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6.xml"/><Relationship Id="rId1" Type="http://schemas.openxmlformats.org/officeDocument/2006/relationships/notesMaster" Target="../notesMasters/notesMaster1.xml"/></Relationships>
</file>

<file path=ppt/notesSlides/_rels/notesSlide8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7.xml"/><Relationship Id="rId1" Type="http://schemas.openxmlformats.org/officeDocument/2006/relationships/notesMaster" Target="../notesMasters/notesMaster1.xml"/></Relationships>
</file>

<file path=ppt/notesSlides/_rels/notesSlide8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8.xml"/><Relationship Id="rId1" Type="http://schemas.openxmlformats.org/officeDocument/2006/relationships/notesMaster" Target="../notesMasters/notesMaster1.xml"/></Relationships>
</file>

<file path=ppt/notesSlides/_rels/notesSlide8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9.xml"/><Relationship Id="rId1" Type="http://schemas.openxmlformats.org/officeDocument/2006/relationships/notesMaster" Target="../notesMasters/notesMaster1.xml"/></Relationships>
</file>

<file path=ppt/notesSlides/_rels/notesSlide8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1.xml"/><Relationship Id="rId1" Type="http://schemas.openxmlformats.org/officeDocument/2006/relationships/notesMaster" Target="../notesMasters/notesMaster1.xml"/></Relationships>
</file>

<file path=ppt/notesSlides/_rels/notesSlide8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2.xml"/><Relationship Id="rId1" Type="http://schemas.openxmlformats.org/officeDocument/2006/relationships/notesMaster" Target="../notesMasters/notesMaster1.xml"/></Relationships>
</file>

<file path=ppt/notesSlides/_rels/notesSlide8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3.xml"/><Relationship Id="rId1" Type="http://schemas.openxmlformats.org/officeDocument/2006/relationships/notesMaster" Target="../notesMasters/notesMaster1.xml"/></Relationships>
</file>

<file path=ppt/notesSlides/_rels/notesSlide8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4.xml"/><Relationship Id="rId1" Type="http://schemas.openxmlformats.org/officeDocument/2006/relationships/notesMaster" Target="../notesMasters/notesMaster1.xml"/></Relationships>
</file>

<file path=ppt/notesSlides/_rels/notesSlide8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5.xml"/><Relationship Id="rId1" Type="http://schemas.openxmlformats.org/officeDocument/2006/relationships/notesMaster" Target="../notesMasters/notesMaster1.xml"/></Relationships>
</file>

<file path=ppt/notesSlides/_rels/notesSlide8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6.xml"/><Relationship Id="rId1" Type="http://schemas.openxmlformats.org/officeDocument/2006/relationships/notesMaster" Target="../notesMasters/notesMaster1.xml"/></Relationships>
</file>

<file path=ppt/notesSlides/_rels/notesSlide8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7.xml"/><Relationship Id="rId1" Type="http://schemas.openxmlformats.org/officeDocument/2006/relationships/notesMaster" Target="../notesMasters/notesMaster1.xml"/></Relationships>
</file>

<file path=ppt/notesSlides/_rels/notesSlide8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8.xml"/><Relationship Id="rId1" Type="http://schemas.openxmlformats.org/officeDocument/2006/relationships/notesMaster" Target="../notesMasters/notesMaster1.xml"/></Relationships>
</file>

<file path=ppt/notesSlides/_rels/notesSlide8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9.xml"/><Relationship Id="rId1" Type="http://schemas.openxmlformats.org/officeDocument/2006/relationships/notesMaster" Target="../notesMasters/notesMaster1.xml"/></Relationships>
</file>

<file path=ppt/notesSlides/_rels/notesSlide8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1.xml"/><Relationship Id="rId1" Type="http://schemas.openxmlformats.org/officeDocument/2006/relationships/notesMaster" Target="../notesMasters/notesMaster1.xml"/></Relationships>
</file>

<file path=ppt/notesSlides/_rels/notesSlide8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2.xml"/><Relationship Id="rId1" Type="http://schemas.openxmlformats.org/officeDocument/2006/relationships/notesMaster" Target="../notesMasters/notesMaster1.xml"/></Relationships>
</file>

<file path=ppt/notesSlides/_rels/notesSlide8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3.xml"/><Relationship Id="rId1" Type="http://schemas.openxmlformats.org/officeDocument/2006/relationships/notesMaster" Target="../notesMasters/notesMaster1.xml"/></Relationships>
</file>

<file path=ppt/notesSlides/_rels/notesSlide8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4.xml"/><Relationship Id="rId1" Type="http://schemas.openxmlformats.org/officeDocument/2006/relationships/notesMaster" Target="../notesMasters/notesMaster1.xml"/></Relationships>
</file>

<file path=ppt/notesSlides/_rels/notesSlide8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5.xml"/><Relationship Id="rId1" Type="http://schemas.openxmlformats.org/officeDocument/2006/relationships/notesMaster" Target="../notesMasters/notesMaster1.xml"/></Relationships>
</file>

<file path=ppt/notesSlides/_rels/notesSlide8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6.xml"/><Relationship Id="rId1" Type="http://schemas.openxmlformats.org/officeDocument/2006/relationships/notesMaster" Target="../notesMasters/notesMaster1.xml"/></Relationships>
</file>

<file path=ppt/notesSlides/_rels/notesSlide8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7.xml"/><Relationship Id="rId1" Type="http://schemas.openxmlformats.org/officeDocument/2006/relationships/notesMaster" Target="../notesMasters/notesMaster1.xml"/></Relationships>
</file>

<file path=ppt/notesSlides/_rels/notesSlide8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8.xml"/><Relationship Id="rId1" Type="http://schemas.openxmlformats.org/officeDocument/2006/relationships/notesMaster" Target="../notesMasters/notesMaster1.xml"/></Relationships>
</file>

<file path=ppt/notesSlides/_rels/notesSlide8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9.xml"/><Relationship Id="rId1" Type="http://schemas.openxmlformats.org/officeDocument/2006/relationships/notesMaster" Target="../notesMasters/notesMaster1.xml"/></Relationships>
</file>

<file path=ppt/notesSlides/_rels/notesSlide8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1.xml"/><Relationship Id="rId1" Type="http://schemas.openxmlformats.org/officeDocument/2006/relationships/notesMaster" Target="../notesMasters/notesMaster1.xml"/></Relationships>
</file>

<file path=ppt/notesSlides/_rels/notesSlide8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2.xml"/><Relationship Id="rId1" Type="http://schemas.openxmlformats.org/officeDocument/2006/relationships/notesMaster" Target="../notesMasters/notesMaster1.xml"/></Relationships>
</file>

<file path=ppt/notesSlides/_rels/notesSlide8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3.xml"/><Relationship Id="rId1" Type="http://schemas.openxmlformats.org/officeDocument/2006/relationships/notesMaster" Target="../notesMasters/notesMaster1.xml"/></Relationships>
</file>

<file path=ppt/notesSlides/_rels/notesSlide8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4.xml"/><Relationship Id="rId1" Type="http://schemas.openxmlformats.org/officeDocument/2006/relationships/notesMaster" Target="../notesMasters/notesMaster1.xml"/></Relationships>
</file>

<file path=ppt/notesSlides/_rels/notesSlide8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5.xml"/><Relationship Id="rId1" Type="http://schemas.openxmlformats.org/officeDocument/2006/relationships/notesMaster" Target="../notesMasters/notesMaster1.xml"/></Relationships>
</file>

<file path=ppt/notesSlides/_rels/notesSlide8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6.xml"/><Relationship Id="rId1" Type="http://schemas.openxmlformats.org/officeDocument/2006/relationships/notesMaster" Target="../notesMasters/notesMaster1.xml"/></Relationships>
</file>

<file path=ppt/notesSlides/_rels/notesSlide8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7.xml"/><Relationship Id="rId1" Type="http://schemas.openxmlformats.org/officeDocument/2006/relationships/notesMaster" Target="../notesMasters/notesMaster1.xml"/></Relationships>
</file>

<file path=ppt/notesSlides/_rels/notesSlide8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8.xml"/><Relationship Id="rId1" Type="http://schemas.openxmlformats.org/officeDocument/2006/relationships/notesMaster" Target="../notesMasters/notesMaster1.xml"/></Relationships>
</file>

<file path=ppt/notesSlides/_rels/notesSlide8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9.xml"/><Relationship Id="rId1" Type="http://schemas.openxmlformats.org/officeDocument/2006/relationships/notesMaster" Target="../notesMasters/notesMaster1.xml"/></Relationships>
</file>

<file path=ppt/notesSlides/_rels/notesSlide8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1.xml"/><Relationship Id="rId1" Type="http://schemas.openxmlformats.org/officeDocument/2006/relationships/notesMaster" Target="../notesMasters/notesMaster1.xml"/></Relationships>
</file>

<file path=ppt/notesSlides/_rels/notesSlide8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2.xml"/><Relationship Id="rId1" Type="http://schemas.openxmlformats.org/officeDocument/2006/relationships/notesMaster" Target="../notesMasters/notesMaster1.xml"/></Relationships>
</file>

<file path=ppt/notesSlides/_rels/notesSlide8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3.xml"/><Relationship Id="rId1" Type="http://schemas.openxmlformats.org/officeDocument/2006/relationships/notesMaster" Target="../notesMasters/notesMaster1.xml"/></Relationships>
</file>

<file path=ppt/notesSlides/_rels/notesSlide8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4.xml"/><Relationship Id="rId1" Type="http://schemas.openxmlformats.org/officeDocument/2006/relationships/notesMaster" Target="../notesMasters/notesMaster1.xml"/></Relationships>
</file>

<file path=ppt/notesSlides/_rels/notesSlide8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5.xml"/><Relationship Id="rId1" Type="http://schemas.openxmlformats.org/officeDocument/2006/relationships/notesMaster" Target="../notesMasters/notesMaster1.xml"/></Relationships>
</file>

<file path=ppt/notesSlides/_rels/notesSlide8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6.xml"/><Relationship Id="rId1" Type="http://schemas.openxmlformats.org/officeDocument/2006/relationships/notesMaster" Target="../notesMasters/notesMaster1.xml"/></Relationships>
</file>

<file path=ppt/notesSlides/_rels/notesSlide8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7.xml"/><Relationship Id="rId1" Type="http://schemas.openxmlformats.org/officeDocument/2006/relationships/notesMaster" Target="../notesMasters/notesMaster1.xml"/></Relationships>
</file>

<file path=ppt/notesSlides/_rels/notesSlide8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8.xml"/><Relationship Id="rId1" Type="http://schemas.openxmlformats.org/officeDocument/2006/relationships/notesMaster" Target="../notesMasters/notesMaster1.xml"/></Relationships>
</file>

<file path=ppt/notesSlides/_rels/notesSlide8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9.xml"/><Relationship Id="rId1" Type="http://schemas.openxmlformats.org/officeDocument/2006/relationships/notesMaster" Target="../notesMasters/notesMaster1.xml"/></Relationships>
</file>

<file path=ppt/notesSlides/_rels/notesSlide8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1.xml"/><Relationship Id="rId1" Type="http://schemas.openxmlformats.org/officeDocument/2006/relationships/notesMaster" Target="../notesMasters/notesMaster1.xml"/></Relationships>
</file>

<file path=ppt/notesSlides/_rels/notesSlide8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2.xml"/><Relationship Id="rId1" Type="http://schemas.openxmlformats.org/officeDocument/2006/relationships/notesMaster" Target="../notesMasters/notesMaster1.xml"/></Relationships>
</file>

<file path=ppt/notesSlides/_rels/notesSlide8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3.xml"/><Relationship Id="rId1" Type="http://schemas.openxmlformats.org/officeDocument/2006/relationships/notesMaster" Target="../notesMasters/notesMaster1.xml"/></Relationships>
</file>

<file path=ppt/notesSlides/_rels/notesSlide8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4.xml"/><Relationship Id="rId1" Type="http://schemas.openxmlformats.org/officeDocument/2006/relationships/notesMaster" Target="../notesMasters/notesMaster1.xml"/></Relationships>
</file>

<file path=ppt/notesSlides/_rels/notesSlide8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5.xml"/><Relationship Id="rId1" Type="http://schemas.openxmlformats.org/officeDocument/2006/relationships/notesMaster" Target="../notesMasters/notesMaster1.xml"/></Relationships>
</file>

<file path=ppt/notesSlides/_rels/notesSlide8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6.xml"/><Relationship Id="rId1" Type="http://schemas.openxmlformats.org/officeDocument/2006/relationships/notesMaster" Target="../notesMasters/notesMaster1.xml"/></Relationships>
</file>

<file path=ppt/notesSlides/_rels/notesSlide8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7.xml"/><Relationship Id="rId1" Type="http://schemas.openxmlformats.org/officeDocument/2006/relationships/notesMaster" Target="../notesMasters/notesMaster1.xml"/></Relationships>
</file>

<file path=ppt/notesSlides/_rels/notesSlide8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8.xml"/><Relationship Id="rId1" Type="http://schemas.openxmlformats.org/officeDocument/2006/relationships/notesMaster" Target="../notesMasters/notesMaster1.xml"/></Relationships>
</file>

<file path=ppt/notesSlides/_rels/notesSlide8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9.xml"/><Relationship Id="rId1" Type="http://schemas.openxmlformats.org/officeDocument/2006/relationships/notesMaster" Target="../notesMasters/notesMaster1.xml"/></Relationships>
</file>

<file path=ppt/notesSlides/_rels/notesSlide8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1.xml"/><Relationship Id="rId1" Type="http://schemas.openxmlformats.org/officeDocument/2006/relationships/notesMaster" Target="../notesMasters/notesMaster1.xml"/></Relationships>
</file>

<file path=ppt/notesSlides/_rels/notesSlide8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2.xml"/><Relationship Id="rId1" Type="http://schemas.openxmlformats.org/officeDocument/2006/relationships/notesMaster" Target="../notesMasters/notesMaster1.xml"/></Relationships>
</file>

<file path=ppt/notesSlides/_rels/notesSlide8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3.xml"/><Relationship Id="rId1" Type="http://schemas.openxmlformats.org/officeDocument/2006/relationships/notesMaster" Target="../notesMasters/notesMaster1.xml"/></Relationships>
</file>

<file path=ppt/notesSlides/_rels/notesSlide8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4.xml"/><Relationship Id="rId1" Type="http://schemas.openxmlformats.org/officeDocument/2006/relationships/notesMaster" Target="../notesMasters/notesMaster1.xml"/></Relationships>
</file>

<file path=ppt/notesSlides/_rels/notesSlide8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5.xml"/><Relationship Id="rId1" Type="http://schemas.openxmlformats.org/officeDocument/2006/relationships/notesMaster" Target="../notesMasters/notesMaster1.xml"/></Relationships>
</file>

<file path=ppt/notesSlides/_rels/notesSlide8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6.xml"/><Relationship Id="rId1" Type="http://schemas.openxmlformats.org/officeDocument/2006/relationships/notesMaster" Target="../notesMasters/notesMaster1.xml"/></Relationships>
</file>

<file path=ppt/notesSlides/_rels/notesSlide8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7.xml"/><Relationship Id="rId1" Type="http://schemas.openxmlformats.org/officeDocument/2006/relationships/notesMaster" Target="../notesMasters/notesMaster1.xml"/></Relationships>
</file>

<file path=ppt/notesSlides/_rels/notesSlide8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8.xml"/><Relationship Id="rId1" Type="http://schemas.openxmlformats.org/officeDocument/2006/relationships/notesMaster" Target="../notesMasters/notesMaster1.xml"/></Relationships>
</file>

<file path=ppt/notesSlides/_rels/notesSlide8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9.xml"/><Relationship Id="rId1" Type="http://schemas.openxmlformats.org/officeDocument/2006/relationships/notesMaster" Target="../notesMasters/notesMaster1.xml"/></Relationships>
</file>

<file path=ppt/notesSlides/_rels/notesSlide8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1.xml"/><Relationship Id="rId1" Type="http://schemas.openxmlformats.org/officeDocument/2006/relationships/notesMaster" Target="../notesMasters/notesMaster1.xml"/></Relationships>
</file>

<file path=ppt/notesSlides/_rels/notesSlide8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2.xml"/><Relationship Id="rId1" Type="http://schemas.openxmlformats.org/officeDocument/2006/relationships/notesMaster" Target="../notesMasters/notesMaster1.xml"/></Relationships>
</file>

<file path=ppt/notesSlides/_rels/notesSlide8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3.xml"/><Relationship Id="rId1" Type="http://schemas.openxmlformats.org/officeDocument/2006/relationships/notesMaster" Target="../notesMasters/notesMaster1.xml"/></Relationships>
</file>

<file path=ppt/notesSlides/_rels/notesSlide8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4.xml"/><Relationship Id="rId1" Type="http://schemas.openxmlformats.org/officeDocument/2006/relationships/notesMaster" Target="../notesMasters/notesMaster1.xml"/></Relationships>
</file>

<file path=ppt/notesSlides/_rels/notesSlide8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5.xml"/><Relationship Id="rId1" Type="http://schemas.openxmlformats.org/officeDocument/2006/relationships/notesMaster" Target="../notesMasters/notesMaster1.xml"/></Relationships>
</file>

<file path=ppt/notesSlides/_rels/notesSlide8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6.xml"/><Relationship Id="rId1" Type="http://schemas.openxmlformats.org/officeDocument/2006/relationships/notesMaster" Target="../notesMasters/notesMaster1.xml"/></Relationships>
</file>

<file path=ppt/notesSlides/_rels/notesSlide8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7.xml"/><Relationship Id="rId1" Type="http://schemas.openxmlformats.org/officeDocument/2006/relationships/notesMaster" Target="../notesMasters/notesMaster1.xml"/></Relationships>
</file>

<file path=ppt/notesSlides/_rels/notesSlide8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8.xml"/><Relationship Id="rId1" Type="http://schemas.openxmlformats.org/officeDocument/2006/relationships/notesMaster" Target="../notesMasters/notesMaster1.xml"/></Relationships>
</file>

<file path=ppt/notesSlides/_rels/notesSlide8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9.xml"/><Relationship Id="rId1" Type="http://schemas.openxmlformats.org/officeDocument/2006/relationships/notesMaster" Target="../notesMasters/notesMaster1.xml"/></Relationships>
</file>

<file path=ppt/notesSlides/_rels/notesSlide8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1.xml"/><Relationship Id="rId1" Type="http://schemas.openxmlformats.org/officeDocument/2006/relationships/notesMaster" Target="../notesMasters/notesMaster1.xml"/></Relationships>
</file>

<file path=ppt/notesSlides/_rels/notesSlide8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2.xml"/><Relationship Id="rId1" Type="http://schemas.openxmlformats.org/officeDocument/2006/relationships/notesMaster" Target="../notesMasters/notesMaster1.xml"/></Relationships>
</file>

<file path=ppt/notesSlides/_rels/notesSlide8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3.xml"/><Relationship Id="rId1" Type="http://schemas.openxmlformats.org/officeDocument/2006/relationships/notesMaster" Target="../notesMasters/notesMaster1.xml"/></Relationships>
</file>

<file path=ppt/notesSlides/_rels/notesSlide8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4.xml"/><Relationship Id="rId1" Type="http://schemas.openxmlformats.org/officeDocument/2006/relationships/notesMaster" Target="../notesMasters/notesMaster1.xml"/></Relationships>
</file>

<file path=ppt/notesSlides/_rels/notesSlide8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5.xml"/><Relationship Id="rId1" Type="http://schemas.openxmlformats.org/officeDocument/2006/relationships/notesMaster" Target="../notesMasters/notesMaster1.xml"/></Relationships>
</file>

<file path=ppt/notesSlides/_rels/notesSlide8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6.xml"/><Relationship Id="rId1" Type="http://schemas.openxmlformats.org/officeDocument/2006/relationships/notesMaster" Target="../notesMasters/notesMaster1.xml"/></Relationships>
</file>

<file path=ppt/notesSlides/_rels/notesSlide8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7.xml"/><Relationship Id="rId1" Type="http://schemas.openxmlformats.org/officeDocument/2006/relationships/notesMaster" Target="../notesMasters/notesMaster1.xml"/></Relationships>
</file>

<file path=ppt/notesSlides/_rels/notesSlide8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8.xml"/><Relationship Id="rId1" Type="http://schemas.openxmlformats.org/officeDocument/2006/relationships/notesMaster" Target="../notesMasters/notesMaster1.xml"/></Relationships>
</file>

<file path=ppt/notesSlides/_rels/notesSlide8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9.xml"/><Relationship Id="rId1" Type="http://schemas.openxmlformats.org/officeDocument/2006/relationships/notesMaster" Target="../notesMasters/notesMaster1.xml"/></Relationships>
</file>

<file path=ppt/notesSlides/_rels/notesSlide8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1.xml"/><Relationship Id="rId1" Type="http://schemas.openxmlformats.org/officeDocument/2006/relationships/notesMaster" Target="../notesMasters/notesMaster1.xml"/></Relationships>
</file>

<file path=ppt/notesSlides/_rels/notesSlide9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2.xml"/><Relationship Id="rId1" Type="http://schemas.openxmlformats.org/officeDocument/2006/relationships/notesMaster" Target="../notesMasters/notesMaster1.xml"/></Relationships>
</file>

<file path=ppt/notesSlides/_rels/notesSlide9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3.xml"/><Relationship Id="rId1" Type="http://schemas.openxmlformats.org/officeDocument/2006/relationships/notesMaster" Target="../notesMasters/notesMaster1.xml"/></Relationships>
</file>

<file path=ppt/notesSlides/_rels/notesSlide9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4.xml"/><Relationship Id="rId1" Type="http://schemas.openxmlformats.org/officeDocument/2006/relationships/notesMaster" Target="../notesMasters/notesMaster1.xml"/></Relationships>
</file>

<file path=ppt/notesSlides/_rels/notesSlide9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5.xml"/><Relationship Id="rId1" Type="http://schemas.openxmlformats.org/officeDocument/2006/relationships/notesMaster" Target="../notesMasters/notesMaster1.xml"/></Relationships>
</file>

<file path=ppt/notesSlides/_rels/notesSlide9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6.xml"/><Relationship Id="rId1" Type="http://schemas.openxmlformats.org/officeDocument/2006/relationships/notesMaster" Target="../notesMasters/notesMaster1.xml"/></Relationships>
</file>

<file path=ppt/notesSlides/_rels/notesSlide9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7.xml"/><Relationship Id="rId1" Type="http://schemas.openxmlformats.org/officeDocument/2006/relationships/notesMaster" Target="../notesMasters/notesMaster1.xml"/></Relationships>
</file>

<file path=ppt/notesSlides/_rels/notesSlide9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8.xml"/><Relationship Id="rId1" Type="http://schemas.openxmlformats.org/officeDocument/2006/relationships/notesMaster" Target="../notesMasters/notesMaster1.xml"/></Relationships>
</file>

<file path=ppt/notesSlides/_rels/notesSlide9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9.xml"/><Relationship Id="rId1" Type="http://schemas.openxmlformats.org/officeDocument/2006/relationships/notesMaster" Target="../notesMasters/notesMaster1.xml"/></Relationships>
</file>

<file path=ppt/notesSlides/_rels/notesSlide9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1.xml"/><Relationship Id="rId1" Type="http://schemas.openxmlformats.org/officeDocument/2006/relationships/notesMaster" Target="../notesMasters/notesMaster1.xml"/></Relationships>
</file>

<file path=ppt/notesSlides/_rels/notesSlide9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2.xml"/><Relationship Id="rId1" Type="http://schemas.openxmlformats.org/officeDocument/2006/relationships/notesMaster" Target="../notesMasters/notesMaster1.xml"/></Relationships>
</file>

<file path=ppt/notesSlides/_rels/notesSlide9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3.xml"/><Relationship Id="rId1" Type="http://schemas.openxmlformats.org/officeDocument/2006/relationships/notesMaster" Target="../notesMasters/notesMaster1.xml"/></Relationships>
</file>

<file path=ppt/notesSlides/_rels/notesSlide9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4.xml"/><Relationship Id="rId1" Type="http://schemas.openxmlformats.org/officeDocument/2006/relationships/notesMaster" Target="../notesMasters/notesMaster1.xml"/></Relationships>
</file>

<file path=ppt/notesSlides/_rels/notesSlide9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5.xml"/><Relationship Id="rId1" Type="http://schemas.openxmlformats.org/officeDocument/2006/relationships/notesMaster" Target="../notesMasters/notesMaster1.xml"/></Relationships>
</file>

<file path=ppt/notesSlides/_rels/notesSlide9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6.xml"/><Relationship Id="rId1" Type="http://schemas.openxmlformats.org/officeDocument/2006/relationships/notesMaster" Target="../notesMasters/notesMaster1.xml"/></Relationships>
</file>

<file path=ppt/notesSlides/_rels/notesSlide9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7.xml"/><Relationship Id="rId1" Type="http://schemas.openxmlformats.org/officeDocument/2006/relationships/notesMaster" Target="../notesMasters/notesMaster1.xml"/></Relationships>
</file>

<file path=ppt/notesSlides/_rels/notesSlide9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8.xml"/><Relationship Id="rId1" Type="http://schemas.openxmlformats.org/officeDocument/2006/relationships/notesMaster" Target="../notesMasters/notesMaster1.xml"/></Relationships>
</file>

<file path=ppt/notesSlides/_rels/notesSlide9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9.xml"/><Relationship Id="rId1" Type="http://schemas.openxmlformats.org/officeDocument/2006/relationships/notesMaster" Target="../notesMasters/notesMaster1.xml"/></Relationships>
</file>

<file path=ppt/notesSlides/_rels/notesSlide9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1.xml"/><Relationship Id="rId1" Type="http://schemas.openxmlformats.org/officeDocument/2006/relationships/notesMaster" Target="../notesMasters/notesMaster1.xml"/></Relationships>
</file>

<file path=ppt/notesSlides/_rels/notesSlide9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2.xml"/><Relationship Id="rId1" Type="http://schemas.openxmlformats.org/officeDocument/2006/relationships/notesMaster" Target="../notesMasters/notesMaster1.xml"/></Relationships>
</file>

<file path=ppt/notesSlides/_rels/notesSlide9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3.xml"/><Relationship Id="rId1" Type="http://schemas.openxmlformats.org/officeDocument/2006/relationships/notesMaster" Target="../notesMasters/notesMaster1.xml"/></Relationships>
</file>

<file path=ppt/notesSlides/_rels/notesSlide9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4.xml"/><Relationship Id="rId1" Type="http://schemas.openxmlformats.org/officeDocument/2006/relationships/notesMaster" Target="../notesMasters/notesMaster1.xml"/></Relationships>
</file>

<file path=ppt/notesSlides/_rels/notesSlide9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5.xml"/><Relationship Id="rId1" Type="http://schemas.openxmlformats.org/officeDocument/2006/relationships/notesMaster" Target="../notesMasters/notesMaster1.xml"/></Relationships>
</file>

<file path=ppt/notesSlides/_rels/notesSlide9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6.xml"/><Relationship Id="rId1" Type="http://schemas.openxmlformats.org/officeDocument/2006/relationships/notesMaster" Target="../notesMasters/notesMaster1.xml"/></Relationships>
</file>

<file path=ppt/notesSlides/_rels/notesSlide9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7.xml"/><Relationship Id="rId1" Type="http://schemas.openxmlformats.org/officeDocument/2006/relationships/notesMaster" Target="../notesMasters/notesMaster1.xml"/></Relationships>
</file>

<file path=ppt/notesSlides/_rels/notesSlide9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8.xml"/><Relationship Id="rId1" Type="http://schemas.openxmlformats.org/officeDocument/2006/relationships/notesMaster" Target="../notesMasters/notesMaster1.xml"/></Relationships>
</file>

<file path=ppt/notesSlides/_rels/notesSlide9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9.xml"/><Relationship Id="rId1" Type="http://schemas.openxmlformats.org/officeDocument/2006/relationships/notesMaster" Target="../notesMasters/notesMaster1.xml"/></Relationships>
</file>

<file path=ppt/notesSlides/_rels/notesSlide9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1.xml"/><Relationship Id="rId1" Type="http://schemas.openxmlformats.org/officeDocument/2006/relationships/notesMaster" Target="../notesMasters/notesMaster1.xml"/></Relationships>
</file>

<file path=ppt/notesSlides/_rels/notesSlide9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2.xml"/><Relationship Id="rId1" Type="http://schemas.openxmlformats.org/officeDocument/2006/relationships/notesMaster" Target="../notesMasters/notesMaster1.xml"/></Relationships>
</file>

<file path=ppt/notesSlides/_rels/notesSlide9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3.xml"/><Relationship Id="rId1" Type="http://schemas.openxmlformats.org/officeDocument/2006/relationships/notesMaster" Target="../notesMasters/notesMaster1.xml"/></Relationships>
</file>

<file path=ppt/notesSlides/_rels/notesSlide9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4.xml"/><Relationship Id="rId1" Type="http://schemas.openxmlformats.org/officeDocument/2006/relationships/notesMaster" Target="../notesMasters/notesMaster1.xml"/></Relationships>
</file>

<file path=ppt/notesSlides/_rels/notesSlide9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5.xml"/><Relationship Id="rId1" Type="http://schemas.openxmlformats.org/officeDocument/2006/relationships/notesMaster" Target="../notesMasters/notesMaster1.xml"/></Relationships>
</file>

<file path=ppt/notesSlides/_rels/notesSlide9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6.xml"/><Relationship Id="rId1" Type="http://schemas.openxmlformats.org/officeDocument/2006/relationships/notesMaster" Target="../notesMasters/notesMaster1.xml"/></Relationships>
</file>

<file path=ppt/notesSlides/_rels/notesSlide9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7.xml"/><Relationship Id="rId1" Type="http://schemas.openxmlformats.org/officeDocument/2006/relationships/notesMaster" Target="../notesMasters/notesMaster1.xml"/></Relationships>
</file>

<file path=ppt/notesSlides/_rels/notesSlide9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8.xml"/><Relationship Id="rId1" Type="http://schemas.openxmlformats.org/officeDocument/2006/relationships/notesMaster" Target="../notesMasters/notesMaster1.xml"/></Relationships>
</file>

<file path=ppt/notesSlides/_rels/notesSlide9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9.xml"/><Relationship Id="rId1" Type="http://schemas.openxmlformats.org/officeDocument/2006/relationships/notesMaster" Target="../notesMasters/notesMaster1.xml"/></Relationships>
</file>

<file path=ppt/notesSlides/_rels/notesSlide9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0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1.xml"/><Relationship Id="rId1" Type="http://schemas.openxmlformats.org/officeDocument/2006/relationships/notesMaster" Target="../notesMasters/notesMaster1.xml"/></Relationships>
</file>

<file path=ppt/notesSlides/_rels/notesSlide9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2.xml"/><Relationship Id="rId1" Type="http://schemas.openxmlformats.org/officeDocument/2006/relationships/notesMaster" Target="../notesMasters/notesMaster1.xml"/></Relationships>
</file>

<file path=ppt/notesSlides/_rels/notesSlide9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3.xml"/><Relationship Id="rId1" Type="http://schemas.openxmlformats.org/officeDocument/2006/relationships/notesMaster" Target="../notesMasters/notesMaster1.xml"/></Relationships>
</file>

<file path=ppt/notesSlides/_rels/notesSlide9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4.xml"/><Relationship Id="rId1" Type="http://schemas.openxmlformats.org/officeDocument/2006/relationships/notesMaster" Target="../notesMasters/notesMaster1.xml"/></Relationships>
</file>

<file path=ppt/notesSlides/_rels/notesSlide9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5.xml"/><Relationship Id="rId1" Type="http://schemas.openxmlformats.org/officeDocument/2006/relationships/notesMaster" Target="../notesMasters/notesMaster1.xml"/></Relationships>
</file>

<file path=ppt/notesSlides/_rels/notesSlide9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6.xml"/><Relationship Id="rId1" Type="http://schemas.openxmlformats.org/officeDocument/2006/relationships/notesMaster" Target="../notesMasters/notesMaster1.xml"/></Relationships>
</file>

<file path=ppt/notesSlides/_rels/notesSlide9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7.xml"/><Relationship Id="rId1" Type="http://schemas.openxmlformats.org/officeDocument/2006/relationships/notesMaster" Target="../notesMasters/notesMaster1.xml"/></Relationships>
</file>

<file path=ppt/notesSlides/_rels/notesSlide9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8.xml"/><Relationship Id="rId1" Type="http://schemas.openxmlformats.org/officeDocument/2006/relationships/notesMaster" Target="../notesMasters/notesMaster1.xml"/></Relationships>
</file>

<file path=ppt/notesSlides/_rels/notesSlide9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9.xml"/><Relationship Id="rId1" Type="http://schemas.openxmlformats.org/officeDocument/2006/relationships/notesMaster" Target="../notesMasters/notesMaster1.xml"/></Relationships>
</file>

<file path=ppt/notesSlides/_rels/notesSlide9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1.xml"/><Relationship Id="rId1" Type="http://schemas.openxmlformats.org/officeDocument/2006/relationships/notesMaster" Target="../notesMasters/notesMaster1.xml"/></Relationships>
</file>

<file path=ppt/notesSlides/_rels/notesSlide9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2.xml"/><Relationship Id="rId1" Type="http://schemas.openxmlformats.org/officeDocument/2006/relationships/notesMaster" Target="../notesMasters/notesMaster1.xml"/></Relationships>
</file>

<file path=ppt/notesSlides/_rels/notesSlide9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3.xml"/><Relationship Id="rId1" Type="http://schemas.openxmlformats.org/officeDocument/2006/relationships/notesMaster" Target="../notesMasters/notesMaster1.xml"/></Relationships>
</file>

<file path=ppt/notesSlides/_rels/notesSlide9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4.xml"/><Relationship Id="rId1" Type="http://schemas.openxmlformats.org/officeDocument/2006/relationships/notesMaster" Target="../notesMasters/notesMaster1.xml"/></Relationships>
</file>

<file path=ppt/notesSlides/_rels/notesSlide9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5.xml"/><Relationship Id="rId1" Type="http://schemas.openxmlformats.org/officeDocument/2006/relationships/notesMaster" Target="../notesMasters/notesMaster1.xml"/></Relationships>
</file>

<file path=ppt/notesSlides/_rels/notesSlide9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6.xml"/><Relationship Id="rId1" Type="http://schemas.openxmlformats.org/officeDocument/2006/relationships/notesMaster" Target="../notesMasters/notesMaster1.xml"/></Relationships>
</file>

<file path=ppt/notesSlides/_rels/notesSlide9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7.xml"/><Relationship Id="rId1" Type="http://schemas.openxmlformats.org/officeDocument/2006/relationships/notesMaster" Target="../notesMasters/notesMaster1.xml"/></Relationships>
</file>

<file path=ppt/notesSlides/_rels/notesSlide9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8.xml"/><Relationship Id="rId1" Type="http://schemas.openxmlformats.org/officeDocument/2006/relationships/notesMaster" Target="../notesMasters/notesMaster1.xml"/></Relationships>
</file>

<file path=ppt/notesSlides/_rels/notesSlide9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9.xml"/><Relationship Id="rId1" Type="http://schemas.openxmlformats.org/officeDocument/2006/relationships/notesMaster" Target="../notesMasters/notesMaster1.xml"/></Relationships>
</file>

<file path=ppt/notesSlides/_rels/notesSlide9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1.xml"/><Relationship Id="rId1" Type="http://schemas.openxmlformats.org/officeDocument/2006/relationships/notesMaster" Target="../notesMasters/notesMaster1.xml"/></Relationships>
</file>

<file path=ppt/notesSlides/_rels/notesSlide9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2.xml"/><Relationship Id="rId1" Type="http://schemas.openxmlformats.org/officeDocument/2006/relationships/notesMaster" Target="../notesMasters/notesMaster1.xml"/></Relationships>
</file>

<file path=ppt/notesSlides/_rels/notesSlide9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3.xml"/><Relationship Id="rId1" Type="http://schemas.openxmlformats.org/officeDocument/2006/relationships/notesMaster" Target="../notesMasters/notesMaster1.xml"/></Relationships>
</file>

<file path=ppt/notesSlides/_rels/notesSlide9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4.xml"/><Relationship Id="rId1" Type="http://schemas.openxmlformats.org/officeDocument/2006/relationships/notesMaster" Target="../notesMasters/notesMaster1.xml"/></Relationships>
</file>

<file path=ppt/notesSlides/_rels/notesSlide9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5.xml"/><Relationship Id="rId1" Type="http://schemas.openxmlformats.org/officeDocument/2006/relationships/notesMaster" Target="../notesMasters/notesMaster1.xml"/></Relationships>
</file>

<file path=ppt/notesSlides/_rels/notesSlide9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6.xml"/><Relationship Id="rId1" Type="http://schemas.openxmlformats.org/officeDocument/2006/relationships/notesMaster" Target="../notesMasters/notesMaster1.xml"/></Relationships>
</file>

<file path=ppt/notesSlides/_rels/notesSlide9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7.xml"/><Relationship Id="rId1" Type="http://schemas.openxmlformats.org/officeDocument/2006/relationships/notesMaster" Target="../notesMasters/notesMaster1.xml"/></Relationships>
</file>

<file path=ppt/notesSlides/_rels/notesSlide9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8.xml"/><Relationship Id="rId1" Type="http://schemas.openxmlformats.org/officeDocument/2006/relationships/notesMaster" Target="../notesMasters/notesMaster1.xml"/></Relationships>
</file>

<file path=ppt/notesSlides/_rels/notesSlide9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9.xml"/><Relationship Id="rId1" Type="http://schemas.openxmlformats.org/officeDocument/2006/relationships/notesMaster" Target="../notesMasters/notesMaster1.xml"/></Relationships>
</file>

<file path=ppt/notesSlides/_rels/notesSlide9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1.xml"/><Relationship Id="rId1" Type="http://schemas.openxmlformats.org/officeDocument/2006/relationships/notesMaster" Target="../notesMasters/notesMaster1.xml"/></Relationships>
</file>

<file path=ppt/notesSlides/_rels/notesSlide9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2.xml"/><Relationship Id="rId1" Type="http://schemas.openxmlformats.org/officeDocument/2006/relationships/notesMaster" Target="../notesMasters/notesMaster1.xml"/></Relationships>
</file>

<file path=ppt/notesSlides/_rels/notesSlide9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3.xml"/><Relationship Id="rId1" Type="http://schemas.openxmlformats.org/officeDocument/2006/relationships/notesMaster" Target="../notesMasters/notesMaster1.xml"/></Relationships>
</file>

<file path=ppt/notesSlides/_rels/notesSlide9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4.xml"/><Relationship Id="rId1" Type="http://schemas.openxmlformats.org/officeDocument/2006/relationships/notesMaster" Target="../notesMasters/notesMaster1.xml"/></Relationships>
</file>

<file path=ppt/notesSlides/_rels/notesSlide9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5.xml"/><Relationship Id="rId1" Type="http://schemas.openxmlformats.org/officeDocument/2006/relationships/notesMaster" Target="../notesMasters/notesMaster1.xml"/></Relationships>
</file>

<file path=ppt/notesSlides/_rels/notesSlide9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6.xml"/><Relationship Id="rId1" Type="http://schemas.openxmlformats.org/officeDocument/2006/relationships/notesMaster" Target="../notesMasters/notesMaster1.xml"/></Relationships>
</file>

<file path=ppt/notesSlides/_rels/notesSlide9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7.xml"/><Relationship Id="rId1" Type="http://schemas.openxmlformats.org/officeDocument/2006/relationships/notesMaster" Target="../notesMasters/notesMaster1.xml"/></Relationships>
</file>

<file path=ppt/notesSlides/_rels/notesSlide9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8.xml"/><Relationship Id="rId1" Type="http://schemas.openxmlformats.org/officeDocument/2006/relationships/notesMaster" Target="../notesMasters/notesMaster1.xml"/></Relationships>
</file>

<file path=ppt/notesSlides/_rels/notesSlide9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9.xml"/><Relationship Id="rId1" Type="http://schemas.openxmlformats.org/officeDocument/2006/relationships/notesMaster" Target="../notesMasters/notesMaster1.xml"/></Relationships>
</file>

<file path=ppt/notesSlides/_rels/notesSlide9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1.xml"/><Relationship Id="rId1" Type="http://schemas.openxmlformats.org/officeDocument/2006/relationships/notesMaster" Target="../notesMasters/notesMaster1.xml"/></Relationships>
</file>

<file path=ppt/notesSlides/_rels/notesSlide9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2.xml"/><Relationship Id="rId1" Type="http://schemas.openxmlformats.org/officeDocument/2006/relationships/notesMaster" Target="../notesMasters/notesMaster1.xml"/></Relationships>
</file>

<file path=ppt/notesSlides/_rels/notesSlide9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3.xml"/><Relationship Id="rId1" Type="http://schemas.openxmlformats.org/officeDocument/2006/relationships/notesMaster" Target="../notesMasters/notesMaster1.xml"/></Relationships>
</file>

<file path=ppt/notesSlides/_rels/notesSlide9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4.xml"/><Relationship Id="rId1" Type="http://schemas.openxmlformats.org/officeDocument/2006/relationships/notesMaster" Target="../notesMasters/notesMaster1.xml"/></Relationships>
</file>

<file path=ppt/notesSlides/_rels/notesSlide9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5.xml"/><Relationship Id="rId1" Type="http://schemas.openxmlformats.org/officeDocument/2006/relationships/notesMaster" Target="../notesMasters/notesMaster1.xml"/></Relationships>
</file>

<file path=ppt/notesSlides/_rels/notesSlide9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6.xml"/><Relationship Id="rId1" Type="http://schemas.openxmlformats.org/officeDocument/2006/relationships/notesMaster" Target="../notesMasters/notesMaster1.xml"/></Relationships>
</file>

<file path=ppt/notesSlides/_rels/notesSlide9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7.xml"/><Relationship Id="rId1" Type="http://schemas.openxmlformats.org/officeDocument/2006/relationships/notesMaster" Target="../notesMasters/notesMaster1.xml"/></Relationships>
</file>

<file path=ppt/notesSlides/_rels/notesSlide9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8.xml"/><Relationship Id="rId1" Type="http://schemas.openxmlformats.org/officeDocument/2006/relationships/notesMaster" Target="../notesMasters/notesMaster1.xml"/></Relationships>
</file>

<file path=ppt/notesSlides/_rels/notesSlide9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9.xml"/><Relationship Id="rId1" Type="http://schemas.openxmlformats.org/officeDocument/2006/relationships/notesMaster" Target="../notesMasters/notesMaster1.xml"/></Relationships>
</file>

<file path=ppt/notesSlides/_rels/notesSlide9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1.xml"/><Relationship Id="rId1" Type="http://schemas.openxmlformats.org/officeDocument/2006/relationships/notesMaster" Target="../notesMasters/notesMaster1.xml"/></Relationships>
</file>

<file path=ppt/notesSlides/_rels/notesSlide9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2.xml"/><Relationship Id="rId1" Type="http://schemas.openxmlformats.org/officeDocument/2006/relationships/notesMaster" Target="../notesMasters/notesMaster1.xml"/></Relationships>
</file>

<file path=ppt/notesSlides/_rels/notesSlide9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3.xml"/><Relationship Id="rId1" Type="http://schemas.openxmlformats.org/officeDocument/2006/relationships/notesMaster" Target="../notesMasters/notesMaster1.xml"/></Relationships>
</file>

<file path=ppt/notesSlides/_rels/notesSlide9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4.xml"/><Relationship Id="rId1" Type="http://schemas.openxmlformats.org/officeDocument/2006/relationships/notesMaster" Target="../notesMasters/notesMaster1.xml"/></Relationships>
</file>

<file path=ppt/notesSlides/_rels/notesSlide9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5.xml"/><Relationship Id="rId1" Type="http://schemas.openxmlformats.org/officeDocument/2006/relationships/notesMaster" Target="../notesMasters/notesMaster1.xml"/></Relationships>
</file>

<file path=ppt/notesSlides/_rels/notesSlide9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6.xml"/><Relationship Id="rId1" Type="http://schemas.openxmlformats.org/officeDocument/2006/relationships/notesMaster" Target="../notesMasters/notesMaster1.xml"/></Relationships>
</file>

<file path=ppt/notesSlides/_rels/notesSlide9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7.xml"/><Relationship Id="rId1" Type="http://schemas.openxmlformats.org/officeDocument/2006/relationships/notesMaster" Target="../notesMasters/notesMaster1.xml"/></Relationships>
</file>

<file path=ppt/notesSlides/_rels/notesSlide9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8.xml"/><Relationship Id="rId1" Type="http://schemas.openxmlformats.org/officeDocument/2006/relationships/notesMaster" Target="../notesMasters/notesMaster1.xml"/></Relationships>
</file>

<file path=ppt/notesSlides/_rels/notesSlide9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9.xml"/><Relationship Id="rId1" Type="http://schemas.openxmlformats.org/officeDocument/2006/relationships/notesMaster" Target="../notesMasters/notesMaster1.xml"/></Relationships>
</file>

<file path=ppt/notesSlides/_rels/notesSlide9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49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792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10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26837"/>
      </p:ext>
    </p:extLst>
  </p:cSld>
  <p:clrMapOvr>
    <a:masterClrMapping/>
  </p:clrMapOvr>
</p:notes>
</file>

<file path=ppt/notesSlides/notesSlide10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541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703906"/>
      </p:ext>
    </p:extLst>
  </p:cSld>
  <p:clrMapOvr>
    <a:masterClrMapping/>
  </p:clrMapOvr>
</p:notes>
</file>

<file path=ppt/notesSlides/notesSlide10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541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840785"/>
      </p:ext>
    </p:extLst>
  </p:cSld>
  <p:clrMapOvr>
    <a:masterClrMapping/>
  </p:clrMapOvr>
</p:notes>
</file>

<file path=ppt/notesSlides/notesSlide10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541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062896"/>
      </p:ext>
    </p:extLst>
  </p:cSld>
  <p:clrMapOvr>
    <a:masterClrMapping/>
  </p:clrMapOvr>
</p:notes>
</file>

<file path=ppt/notesSlides/notesSlide10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542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606737"/>
      </p:ext>
    </p:extLst>
  </p:cSld>
  <p:clrMapOvr>
    <a:masterClrMapping/>
  </p:clrMapOvr>
</p:notes>
</file>

<file path=ppt/notesSlides/notesSlide10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542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250259"/>
      </p:ext>
    </p:extLst>
  </p:cSld>
  <p:clrMapOvr>
    <a:masterClrMapping/>
  </p:clrMapOvr>
</p:notes>
</file>

<file path=ppt/notesSlides/notesSlide10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542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176920"/>
      </p:ext>
    </p:extLst>
  </p:cSld>
  <p:clrMapOvr>
    <a:masterClrMapping/>
  </p:clrMapOvr>
</p:notes>
</file>

<file path=ppt/notesSlides/notesSlide10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542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1007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720926"/>
      </p:ext>
    </p:extLst>
  </p:cSld>
  <p:clrMapOvr>
    <a:masterClrMapping/>
  </p:clrMapOvr>
</p:notes>
</file>

<file path=ppt/notesSlides/notesSlide10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543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376431"/>
      </p:ext>
    </p:extLst>
  </p:cSld>
  <p:clrMapOvr>
    <a:masterClrMapping/>
  </p:clrMapOvr>
</p:notes>
</file>

<file path=ppt/notesSlides/notesSlide10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543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10645"/>
      </p:ext>
    </p:extLst>
  </p:cSld>
  <p:clrMapOvr>
    <a:masterClrMapping/>
  </p:clrMapOvr>
</p:notes>
</file>

<file path=ppt/notesSlides/notesSlide10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543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37535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62424"/>
      </p:ext>
    </p:extLst>
  </p:cSld>
  <p:clrMapOvr>
    <a:masterClrMapping/>
  </p:clrMapOvr>
</p:notes>
</file>

<file path=ppt/notesSlides/notesSlide10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544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775562"/>
      </p:ext>
    </p:extLst>
  </p:cSld>
  <p:clrMapOvr>
    <a:masterClrMapping/>
  </p:clrMapOvr>
</p:notes>
</file>

<file path=ppt/notesSlides/notesSlide10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544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359954"/>
      </p:ext>
    </p:extLst>
  </p:cSld>
  <p:clrMapOvr>
    <a:masterClrMapping/>
  </p:clrMapOvr>
</p:notes>
</file>

<file path=ppt/notesSlides/notesSlide10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544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980362"/>
      </p:ext>
    </p:extLst>
  </p:cSld>
  <p:clrMapOvr>
    <a:masterClrMapping/>
  </p:clrMapOvr>
</p:notes>
</file>

<file path=ppt/notesSlides/notesSlide10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545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16652"/>
      </p:ext>
    </p:extLst>
  </p:cSld>
  <p:clrMapOvr>
    <a:masterClrMapping/>
  </p:clrMapOvr>
</p:notes>
</file>

<file path=ppt/notesSlides/notesSlide10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545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155408"/>
      </p:ext>
    </p:extLst>
  </p:cSld>
  <p:clrMapOvr>
    <a:masterClrMapping/>
  </p:clrMapOvr>
</p:notes>
</file>

<file path=ppt/notesSlides/notesSlide10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545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583982"/>
      </p:ext>
    </p:extLst>
  </p:cSld>
  <p:clrMapOvr>
    <a:masterClrMapping/>
  </p:clrMapOvr>
</p:notes>
</file>

<file path=ppt/notesSlides/notesSlide10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799294"/>
      </p:ext>
    </p:extLst>
  </p:cSld>
  <p:clrMapOvr>
    <a:masterClrMapping/>
  </p:clrMapOvr>
</p:notes>
</file>

<file path=ppt/notesSlides/notesSlide10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104059"/>
      </p:ext>
    </p:extLst>
  </p:cSld>
  <p:clrMapOvr>
    <a:masterClrMapping/>
  </p:clrMapOvr>
</p:notes>
</file>

<file path=ppt/notesSlides/notesSlide10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77445"/>
      </p:ext>
    </p:extLst>
  </p:cSld>
  <p:clrMapOvr>
    <a:masterClrMapping/>
  </p:clrMapOvr>
</p:notes>
</file>

<file path=ppt/notesSlides/notesSlide10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83035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60710"/>
      </p:ext>
    </p:extLst>
  </p:cSld>
  <p:clrMapOvr>
    <a:masterClrMapping/>
  </p:clrMapOvr>
</p:notes>
</file>

<file path=ppt/notesSlides/notesSlide10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58441"/>
      </p:ext>
    </p:extLst>
  </p:cSld>
  <p:clrMapOvr>
    <a:masterClrMapping/>
  </p:clrMapOvr>
</p:notes>
</file>

<file path=ppt/notesSlides/notesSlide10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544135"/>
      </p:ext>
    </p:extLst>
  </p:cSld>
  <p:clrMapOvr>
    <a:masterClrMapping/>
  </p:clrMapOvr>
</p:notes>
</file>

<file path=ppt/notesSlides/notesSlide10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1444"/>
      </p:ext>
    </p:extLst>
  </p:cSld>
  <p:clrMapOvr>
    <a:masterClrMapping/>
  </p:clrMapOvr>
</p:notes>
</file>

<file path=ppt/notesSlides/notesSlide10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552-553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49503"/>
      </p:ext>
    </p:extLst>
  </p:cSld>
  <p:clrMapOvr>
    <a:masterClrMapping/>
  </p:clrMapOvr>
</p:notes>
</file>

<file path=ppt/notesSlides/notesSlide10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37912"/>
      </p:ext>
    </p:extLst>
  </p:cSld>
  <p:clrMapOvr>
    <a:masterClrMapping/>
  </p:clrMapOvr>
</p:notes>
</file>

<file path=ppt/notesSlides/notesSlide10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353305"/>
      </p:ext>
    </p:extLst>
  </p:cSld>
  <p:clrMapOvr>
    <a:masterClrMapping/>
  </p:clrMapOvr>
</p:notes>
</file>

<file path=ppt/notesSlides/notesSlide10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792826"/>
      </p:ext>
    </p:extLst>
  </p:cSld>
  <p:clrMapOvr>
    <a:masterClrMapping/>
  </p:clrMapOvr>
</p:notes>
</file>

<file path=ppt/notesSlides/notesSlide10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90982"/>
      </p:ext>
    </p:extLst>
  </p:cSld>
  <p:clrMapOvr>
    <a:masterClrMapping/>
  </p:clrMapOvr>
</p:notes>
</file>

<file path=ppt/notesSlides/notesSlide10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519667"/>
      </p:ext>
    </p:extLst>
  </p:cSld>
  <p:clrMapOvr>
    <a:masterClrMapping/>
  </p:clrMapOvr>
</p:notes>
</file>

<file path=ppt/notesSlides/notesSlide10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7388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2135"/>
      </p:ext>
    </p:extLst>
  </p:cSld>
  <p:clrMapOvr>
    <a:masterClrMapping/>
  </p:clrMapOvr>
</p:notes>
</file>

<file path=ppt/notesSlides/notesSlide10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053373"/>
      </p:ext>
    </p:extLst>
  </p:cSld>
  <p:clrMapOvr>
    <a:masterClrMapping/>
  </p:clrMapOvr>
</p:notes>
</file>

<file path=ppt/notesSlides/notesSlide10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00621"/>
      </p:ext>
    </p:extLst>
  </p:cSld>
  <p:clrMapOvr>
    <a:masterClrMapping/>
  </p:clrMapOvr>
</p:notes>
</file>

<file path=ppt/notesSlides/notesSlide10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204569"/>
      </p:ext>
    </p:extLst>
  </p:cSld>
  <p:clrMapOvr>
    <a:masterClrMapping/>
  </p:clrMapOvr>
</p:notes>
</file>

<file path=ppt/notesSlides/notesSlide10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28878"/>
      </p:ext>
    </p:extLst>
  </p:cSld>
  <p:clrMapOvr>
    <a:masterClrMapping/>
  </p:clrMapOvr>
</p:notes>
</file>

<file path=ppt/notesSlides/notesSlide10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557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07217"/>
      </p:ext>
    </p:extLst>
  </p:cSld>
  <p:clrMapOvr>
    <a:masterClrMapping/>
  </p:clrMapOvr>
</p:notes>
</file>

<file path=ppt/notesSlides/notesSlide10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978066"/>
      </p:ext>
    </p:extLst>
  </p:cSld>
  <p:clrMapOvr>
    <a:masterClrMapping/>
  </p:clrMapOvr>
</p:notes>
</file>

<file path=ppt/notesSlides/notesSlide10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105030"/>
      </p:ext>
    </p:extLst>
  </p:cSld>
  <p:clrMapOvr>
    <a:masterClrMapping/>
  </p:clrMapOvr>
</p:notes>
</file>

<file path=ppt/notesSlides/notesSlide10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571162"/>
      </p:ext>
    </p:extLst>
  </p:cSld>
  <p:clrMapOvr>
    <a:masterClrMapping/>
  </p:clrMapOvr>
</p:notes>
</file>

<file path=ppt/notesSlides/notesSlide10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884294"/>
      </p:ext>
    </p:extLst>
  </p:cSld>
  <p:clrMapOvr>
    <a:masterClrMapping/>
  </p:clrMapOvr>
</p:notes>
</file>

<file path=ppt/notesSlides/notesSlide10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16583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11831"/>
      </p:ext>
    </p:extLst>
  </p:cSld>
  <p:clrMapOvr>
    <a:masterClrMapping/>
  </p:clrMapOvr>
</p:notes>
</file>

<file path=ppt/notesSlides/notesSlide10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006504"/>
      </p:ext>
    </p:extLst>
  </p:cSld>
  <p:clrMapOvr>
    <a:masterClrMapping/>
  </p:clrMapOvr>
</p:notes>
</file>

<file path=ppt/notesSlides/notesSlide10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946639"/>
      </p:ext>
    </p:extLst>
  </p:cSld>
  <p:clrMapOvr>
    <a:masterClrMapping/>
  </p:clrMapOvr>
</p:notes>
</file>

<file path=ppt/notesSlides/notesSlide10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987333"/>
      </p:ext>
    </p:extLst>
  </p:cSld>
  <p:clrMapOvr>
    <a:masterClrMapping/>
  </p:clrMapOvr>
</p:notes>
</file>

<file path=ppt/notesSlides/notesSlide10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226233"/>
      </p:ext>
    </p:extLst>
  </p:cSld>
  <p:clrMapOvr>
    <a:masterClrMapping/>
  </p:clrMapOvr>
</p:notes>
</file>

<file path=ppt/notesSlides/notesSlide10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167312"/>
      </p:ext>
    </p:extLst>
  </p:cSld>
  <p:clrMapOvr>
    <a:masterClrMapping/>
  </p:clrMapOvr>
</p:notes>
</file>

<file path=ppt/notesSlides/notesSlide10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525430"/>
      </p:ext>
    </p:extLst>
  </p:cSld>
  <p:clrMapOvr>
    <a:masterClrMapping/>
  </p:clrMapOvr>
</p:notes>
</file>

<file path=ppt/notesSlides/notesSlide10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586352"/>
      </p:ext>
    </p:extLst>
  </p:cSld>
  <p:clrMapOvr>
    <a:masterClrMapping/>
  </p:clrMapOvr>
</p:notes>
</file>

<file path=ppt/notesSlides/notesSlide10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584423"/>
      </p:ext>
    </p:extLst>
  </p:cSld>
  <p:clrMapOvr>
    <a:masterClrMapping/>
  </p:clrMapOvr>
</p:notes>
</file>

<file path=ppt/notesSlides/notesSlide10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566675"/>
      </p:ext>
    </p:extLst>
  </p:cSld>
  <p:clrMapOvr>
    <a:masterClrMapping/>
  </p:clrMapOvr>
</p:notes>
</file>

<file path=ppt/notesSlides/notesSlide10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71365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907639"/>
      </p:ext>
    </p:extLst>
  </p:cSld>
  <p:clrMapOvr>
    <a:masterClrMapping/>
  </p:clrMapOvr>
</p:notes>
</file>

<file path=ppt/notesSlides/notesSlide10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120379"/>
      </p:ext>
    </p:extLst>
  </p:cSld>
  <p:clrMapOvr>
    <a:masterClrMapping/>
  </p:clrMapOvr>
</p:notes>
</file>

<file path=ppt/notesSlides/notesSlide10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594004"/>
      </p:ext>
    </p:extLst>
  </p:cSld>
  <p:clrMapOvr>
    <a:masterClrMapping/>
  </p:clrMapOvr>
</p:notes>
</file>

<file path=ppt/notesSlides/notesSlide10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55379"/>
      </p:ext>
    </p:extLst>
  </p:cSld>
  <p:clrMapOvr>
    <a:masterClrMapping/>
  </p:clrMapOvr>
</p:notes>
</file>

<file path=ppt/notesSlides/notesSlide10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535056"/>
      </p:ext>
    </p:extLst>
  </p:cSld>
  <p:clrMapOvr>
    <a:masterClrMapping/>
  </p:clrMapOvr>
</p:notes>
</file>

<file path=ppt/notesSlides/notesSlide10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676399"/>
      </p:ext>
    </p:extLst>
  </p:cSld>
  <p:clrMapOvr>
    <a:masterClrMapping/>
  </p:clrMapOvr>
</p:notes>
</file>

<file path=ppt/notesSlides/notesSlide10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573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730413"/>
      </p:ext>
    </p:extLst>
  </p:cSld>
  <p:clrMapOvr>
    <a:masterClrMapping/>
  </p:clrMapOvr>
</p:notes>
</file>

<file path=ppt/notesSlides/notesSlide10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573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25109"/>
      </p:ext>
    </p:extLst>
  </p:cSld>
  <p:clrMapOvr>
    <a:masterClrMapping/>
  </p:clrMapOvr>
</p:notes>
</file>

<file path=ppt/notesSlides/notesSlide10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430329"/>
      </p:ext>
    </p:extLst>
  </p:cSld>
  <p:clrMapOvr>
    <a:masterClrMapping/>
  </p:clrMapOvr>
</p:notes>
</file>

<file path=ppt/notesSlides/notesSlide10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408731"/>
      </p:ext>
    </p:extLst>
  </p:cSld>
  <p:clrMapOvr>
    <a:masterClrMapping/>
  </p:clrMapOvr>
</p:notes>
</file>

<file path=ppt/notesSlides/notesSlide10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63592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66033"/>
      </p:ext>
    </p:extLst>
  </p:cSld>
  <p:clrMapOvr>
    <a:masterClrMapping/>
  </p:clrMapOvr>
</p:notes>
</file>

<file path=ppt/notesSlides/notesSlide10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579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180061"/>
      </p:ext>
    </p:extLst>
  </p:cSld>
  <p:clrMapOvr>
    <a:masterClrMapping/>
  </p:clrMapOvr>
</p:notes>
</file>

<file path=ppt/notesSlides/notesSlide10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554856"/>
      </p:ext>
    </p:extLst>
  </p:cSld>
  <p:clrMapOvr>
    <a:masterClrMapping/>
  </p:clrMapOvr>
</p:notes>
</file>

<file path=ppt/notesSlides/notesSlide10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608159"/>
      </p:ext>
    </p:extLst>
  </p:cSld>
  <p:clrMapOvr>
    <a:masterClrMapping/>
  </p:clrMapOvr>
</p:notes>
</file>

<file path=ppt/notesSlides/notesSlide10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255532"/>
      </p:ext>
    </p:extLst>
  </p:cSld>
  <p:clrMapOvr>
    <a:masterClrMapping/>
  </p:clrMapOvr>
</p:notes>
</file>

<file path=ppt/notesSlides/notesSlide10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02279"/>
      </p:ext>
    </p:extLst>
  </p:cSld>
  <p:clrMapOvr>
    <a:masterClrMapping/>
  </p:clrMapOvr>
</p:notes>
</file>

<file path=ppt/notesSlides/notesSlide10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106942"/>
      </p:ext>
    </p:extLst>
  </p:cSld>
  <p:clrMapOvr>
    <a:masterClrMapping/>
  </p:clrMapOvr>
</p:notes>
</file>

<file path=ppt/notesSlides/notesSlide10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002895"/>
      </p:ext>
    </p:extLst>
  </p:cSld>
  <p:clrMapOvr>
    <a:masterClrMapping/>
  </p:clrMapOvr>
</p:notes>
</file>

<file path=ppt/notesSlides/notesSlide10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58531"/>
      </p:ext>
    </p:extLst>
  </p:cSld>
  <p:clrMapOvr>
    <a:masterClrMapping/>
  </p:clrMapOvr>
</p:notes>
</file>

<file path=ppt/notesSlides/notesSlide10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387514"/>
      </p:ext>
    </p:extLst>
  </p:cSld>
  <p:clrMapOvr>
    <a:masterClrMapping/>
  </p:clrMapOvr>
</p:notes>
</file>

<file path=ppt/notesSlides/notesSlide10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79048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78253"/>
      </p:ext>
    </p:extLst>
  </p:cSld>
  <p:clrMapOvr>
    <a:masterClrMapping/>
  </p:clrMapOvr>
</p:notes>
</file>

<file path=ppt/notesSlides/notesSlide10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239348"/>
      </p:ext>
    </p:extLst>
  </p:cSld>
  <p:clrMapOvr>
    <a:masterClrMapping/>
  </p:clrMapOvr>
</p:notes>
</file>

<file path=ppt/notesSlides/notesSlide10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78808"/>
      </p:ext>
    </p:extLst>
  </p:cSld>
  <p:clrMapOvr>
    <a:masterClrMapping/>
  </p:clrMapOvr>
</p:notes>
</file>

<file path=ppt/notesSlides/notesSlide10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83977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5415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60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9973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088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8499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6324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0200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78763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9012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258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2547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38195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35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587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2388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3893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5389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0532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775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05067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8362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6904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96993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84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1593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1165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4720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107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24427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107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70014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91280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47682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10933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05409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18727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62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055602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5789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1215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20323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60262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71632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73633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27139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1178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16848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29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31762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7616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40650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06405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30206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98021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80999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20925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32899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89630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63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32317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73750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24214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36925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80901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49550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96647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116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27793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117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95248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22888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3215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807130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90114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92927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173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53789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174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96364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175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68628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176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66394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51246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131-132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178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0247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131-132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179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88652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180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67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486666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181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373123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182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572055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183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909468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184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98466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185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70551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186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82338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187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997697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188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72865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189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07133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190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40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462835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191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6348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192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908452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193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94388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194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94128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195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400705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196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39675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197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7697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139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198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25830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140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199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339628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143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200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37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74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92954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147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47473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147-148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83639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148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80898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</a:t>
            </a:r>
            <a:r>
              <a:rPr lang="en-US" smtClean="0"/>
              <a:t>. 148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19892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149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77709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149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17389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149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88715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84155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38422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963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308369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84712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766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89419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67779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85341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15904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62696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72632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02112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016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77516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31017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88363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44659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73216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5431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27583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33504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157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72764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4611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3125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82558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18429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36624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746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25425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7202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53727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81975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968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15749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162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39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219800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98164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163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92126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08322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164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22294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164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5789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85050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73294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5212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75060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78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35627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14599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69364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66545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06873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83953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74161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76098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36244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02279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295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01399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83230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170-171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25033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74027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98596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02728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01752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50672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2209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8476"/>
      </p:ext>
    </p:extLst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116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8865"/>
      </p:ext>
    </p:extLst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173-174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97189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08888"/>
      </p:ext>
    </p:extLst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</a:t>
            </a:r>
            <a:r>
              <a:rPr lang="en-US" smtClean="0"/>
              <a:t>. 174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17885"/>
      </p:ext>
    </p:extLst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</a:t>
            </a:r>
            <a:r>
              <a:rPr lang="en-US" smtClean="0"/>
              <a:t>. 174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0810"/>
      </p:ext>
    </p:extLst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56966"/>
      </p:ext>
    </p:extLst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38529"/>
      </p:ext>
    </p:extLst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263099"/>
      </p:ext>
    </p:extLst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88842"/>
      </p:ext>
    </p:extLst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176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29927"/>
      </p:ext>
    </p:extLst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176-177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824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61-62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41152"/>
      </p:ext>
    </p:extLst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61728"/>
      </p:ext>
    </p:extLst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9032"/>
      </p:ext>
    </p:extLst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95214"/>
      </p:ext>
    </p:extLst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41508"/>
      </p:ext>
    </p:extLst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178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20728"/>
      </p:ext>
    </p:extLst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179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20373"/>
      </p:ext>
    </p:extLst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179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55208"/>
      </p:ext>
    </p:extLst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179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24708"/>
      </p:ext>
    </p:extLst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56117"/>
      </p:ext>
    </p:extLst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352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61-62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885861"/>
      </p:ext>
    </p:extLst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181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43946"/>
      </p:ext>
    </p:extLst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181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78249"/>
      </p:ext>
    </p:extLst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181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68716"/>
      </p:ext>
    </p:extLst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182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65449"/>
      </p:ext>
    </p:extLst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182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47301"/>
      </p:ext>
    </p:extLst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183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00713"/>
      </p:ext>
    </p:extLst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183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06592"/>
      </p:ext>
    </p:extLst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183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60764"/>
      </p:ext>
    </p:extLst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184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299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56703"/>
      </p:ext>
    </p:extLst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184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92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094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17898"/>
      </p:ext>
    </p:extLst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184-185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25535"/>
      </p:ext>
    </p:extLst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5832"/>
      </p:ext>
    </p:extLst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</a:t>
            </a:r>
            <a:r>
              <a:rPr lang="en-US" smtClean="0"/>
              <a:t>. 185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81725"/>
      </p:ext>
    </p:extLst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77752"/>
      </p:ext>
    </p:extLst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75716"/>
      </p:ext>
    </p:extLst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186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68364"/>
      </p:ext>
    </p:extLst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187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37287"/>
      </p:ext>
    </p:extLst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187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87854"/>
      </p:ext>
    </p:extLst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187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38411"/>
      </p:ext>
    </p:extLst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188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855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91756"/>
      </p:ext>
    </p:extLst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188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34821"/>
      </p:ext>
    </p:extLst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188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36316"/>
      </p:ext>
    </p:extLst>
  </p:cSld>
  <p:clrMapOvr>
    <a:masterClrMapping/>
  </p:clrMapOvr>
</p:notes>
</file>

<file path=ppt/notesSlides/notesSlide3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27577"/>
      </p:ext>
    </p:extLst>
  </p:cSld>
  <p:clrMapOvr>
    <a:masterClrMapping/>
  </p:clrMapOvr>
</p:notes>
</file>

<file path=ppt/notesSlides/notesSlide3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30511"/>
      </p:ext>
    </p:extLst>
  </p:cSld>
  <p:clrMapOvr>
    <a:masterClrMapping/>
  </p:clrMapOvr>
</p:notes>
</file>

<file path=ppt/notesSlides/notesSlide3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15067"/>
      </p:ext>
    </p:extLst>
  </p:cSld>
  <p:clrMapOvr>
    <a:masterClrMapping/>
  </p:clrMapOvr>
</p:notes>
</file>

<file path=ppt/notesSlides/notesSlide3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190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33563"/>
      </p:ext>
    </p:extLst>
  </p:cSld>
  <p:clrMapOvr>
    <a:masterClrMapping/>
  </p:clrMapOvr>
</p:notes>
</file>

<file path=ppt/notesSlides/notesSlide3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190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80357"/>
      </p:ext>
    </p:extLst>
  </p:cSld>
  <p:clrMapOvr>
    <a:masterClrMapping/>
  </p:clrMapOvr>
</p:notes>
</file>

<file path=ppt/notesSlides/notesSlide3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190-191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14192"/>
      </p:ext>
    </p:extLst>
  </p:cSld>
  <p:clrMapOvr>
    <a:masterClrMapping/>
  </p:clrMapOvr>
</p:notes>
</file>

<file path=ppt/notesSlides/notesSlide3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190-191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22274"/>
      </p:ext>
    </p:extLst>
  </p:cSld>
  <p:clrMapOvr>
    <a:masterClrMapping/>
  </p:clrMapOvr>
</p:notes>
</file>

<file path=ppt/notesSlides/notesSlide3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005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64-65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69496"/>
      </p:ext>
    </p:extLst>
  </p:cSld>
  <p:clrMapOvr>
    <a:masterClrMapping/>
  </p:clrMapOvr>
</p:notes>
</file>

<file path=ppt/notesSlides/notesSlide3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192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4623"/>
      </p:ext>
    </p:extLst>
  </p:cSld>
  <p:clrMapOvr>
    <a:masterClrMapping/>
  </p:clrMapOvr>
</p:notes>
</file>

<file path=ppt/notesSlides/notesSlide3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192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96866"/>
      </p:ext>
    </p:extLst>
  </p:cSld>
  <p:clrMapOvr>
    <a:masterClrMapping/>
  </p:clrMapOvr>
</p:notes>
</file>

<file path=ppt/notesSlides/notesSlide3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192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69072"/>
      </p:ext>
    </p:extLst>
  </p:cSld>
  <p:clrMapOvr>
    <a:masterClrMapping/>
  </p:clrMapOvr>
</p:notes>
</file>

<file path=ppt/notesSlides/notesSlide3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193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0361"/>
      </p:ext>
    </p:extLst>
  </p:cSld>
  <p:clrMapOvr>
    <a:masterClrMapping/>
  </p:clrMapOvr>
</p:notes>
</file>

<file path=ppt/notesSlides/notesSlide3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193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30236"/>
      </p:ext>
    </p:extLst>
  </p:cSld>
  <p:clrMapOvr>
    <a:masterClrMapping/>
  </p:clrMapOvr>
</p:notes>
</file>

<file path=ppt/notesSlides/notesSlide3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40883"/>
      </p:ext>
    </p:extLst>
  </p:cSld>
  <p:clrMapOvr>
    <a:masterClrMapping/>
  </p:clrMapOvr>
</p:notes>
</file>

<file path=ppt/notesSlides/notesSlide3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48645"/>
      </p:ext>
    </p:extLst>
  </p:cSld>
  <p:clrMapOvr>
    <a:masterClrMapping/>
  </p:clrMapOvr>
</p:notes>
</file>

<file path=ppt/notesSlides/notesSlide3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38460"/>
      </p:ext>
    </p:extLst>
  </p:cSld>
  <p:clrMapOvr>
    <a:masterClrMapping/>
  </p:clrMapOvr>
</p:notes>
</file>

<file path=ppt/notesSlides/notesSlide3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56582"/>
      </p:ext>
    </p:extLst>
  </p:cSld>
  <p:clrMapOvr>
    <a:masterClrMapping/>
  </p:clrMapOvr>
</p:notes>
</file>

<file path=ppt/notesSlides/notesSlide3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833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58534"/>
      </p:ext>
    </p:extLst>
  </p:cSld>
  <p:clrMapOvr>
    <a:masterClrMapping/>
  </p:clrMapOvr>
</p:notes>
</file>

<file path=ppt/notesSlides/notesSlide3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3747"/>
      </p:ext>
    </p:extLst>
  </p:cSld>
  <p:clrMapOvr>
    <a:masterClrMapping/>
  </p:clrMapOvr>
</p:notes>
</file>

<file path=ppt/notesSlides/notesSlide3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41082"/>
      </p:ext>
    </p:extLst>
  </p:cSld>
  <p:clrMapOvr>
    <a:masterClrMapping/>
  </p:clrMapOvr>
</p:notes>
</file>

<file path=ppt/notesSlides/notesSlide3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08541"/>
      </p:ext>
    </p:extLst>
  </p:cSld>
  <p:clrMapOvr>
    <a:masterClrMapping/>
  </p:clrMapOvr>
</p:notes>
</file>

<file path=ppt/notesSlides/notesSlide3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86361"/>
      </p:ext>
    </p:extLst>
  </p:cSld>
  <p:clrMapOvr>
    <a:masterClrMapping/>
  </p:clrMapOvr>
</p:notes>
</file>

<file path=ppt/notesSlides/notesSlide3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03991"/>
      </p:ext>
    </p:extLst>
  </p:cSld>
  <p:clrMapOvr>
    <a:masterClrMapping/>
  </p:clrMapOvr>
</p:notes>
</file>

<file path=ppt/notesSlides/notesSlide3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19279"/>
      </p:ext>
    </p:extLst>
  </p:cSld>
  <p:clrMapOvr>
    <a:masterClrMapping/>
  </p:clrMapOvr>
</p:notes>
</file>

<file path=ppt/notesSlides/notesSlide3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97027"/>
      </p:ext>
    </p:extLst>
  </p:cSld>
  <p:clrMapOvr>
    <a:masterClrMapping/>
  </p:clrMapOvr>
</p:notes>
</file>

<file path=ppt/notesSlides/notesSlide3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199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78957"/>
      </p:ext>
    </p:extLst>
  </p:cSld>
  <p:clrMapOvr>
    <a:masterClrMapping/>
  </p:clrMapOvr>
</p:notes>
</file>

<file path=ppt/notesSlides/notesSlide3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199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29021"/>
      </p:ext>
    </p:extLst>
  </p:cSld>
  <p:clrMapOvr>
    <a:masterClrMapping/>
  </p:clrMapOvr>
</p:notes>
</file>

<file path=ppt/notesSlides/notesSlide3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467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65-66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2368"/>
      </p:ext>
    </p:extLst>
  </p:cSld>
  <p:clrMapOvr>
    <a:masterClrMapping/>
  </p:clrMapOvr>
</p:notes>
</file>

<file path=ppt/notesSlides/notesSlide3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66602"/>
      </p:ext>
    </p:extLst>
  </p:cSld>
  <p:clrMapOvr>
    <a:masterClrMapping/>
  </p:clrMapOvr>
</p:notes>
</file>

<file path=ppt/notesSlides/notesSlide3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06638"/>
      </p:ext>
    </p:extLst>
  </p:cSld>
  <p:clrMapOvr>
    <a:masterClrMapping/>
  </p:clrMapOvr>
</p:notes>
</file>

<file path=ppt/notesSlides/notesSlide3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87729"/>
      </p:ext>
    </p:extLst>
  </p:cSld>
  <p:clrMapOvr>
    <a:masterClrMapping/>
  </p:clrMapOvr>
</p:notes>
</file>

<file path=ppt/notesSlides/notesSlide3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62898"/>
      </p:ext>
    </p:extLst>
  </p:cSld>
  <p:clrMapOvr>
    <a:masterClrMapping/>
  </p:clrMapOvr>
</p:notes>
</file>

<file path=ppt/notesSlides/notesSlide3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04736"/>
      </p:ext>
    </p:extLst>
  </p:cSld>
  <p:clrMapOvr>
    <a:masterClrMapping/>
  </p:clrMapOvr>
</p:notes>
</file>

<file path=ppt/notesSlides/notesSlide3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77467"/>
      </p:ext>
    </p:extLst>
  </p:cSld>
  <p:clrMapOvr>
    <a:masterClrMapping/>
  </p:clrMapOvr>
</p:notes>
</file>

<file path=ppt/notesSlides/notesSlide3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42512"/>
      </p:ext>
    </p:extLst>
  </p:cSld>
  <p:clrMapOvr>
    <a:masterClrMapping/>
  </p:clrMapOvr>
</p:notes>
</file>

<file path=ppt/notesSlides/notesSlide3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66742"/>
      </p:ext>
    </p:extLst>
  </p:cSld>
  <p:clrMapOvr>
    <a:masterClrMapping/>
  </p:clrMapOvr>
</p:notes>
</file>

<file path=ppt/notesSlides/notesSlide3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90775"/>
      </p:ext>
    </p:extLst>
  </p:cSld>
  <p:clrMapOvr>
    <a:masterClrMapping/>
  </p:clrMapOvr>
</p:notes>
</file>

<file path=ppt/notesSlides/notesSlide3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644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03947"/>
      </p:ext>
    </p:extLst>
  </p:cSld>
  <p:clrMapOvr>
    <a:masterClrMapping/>
  </p:clrMapOvr>
</p:notes>
</file>

<file path=ppt/notesSlides/notesSlide3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05325"/>
      </p:ext>
    </p:extLst>
  </p:cSld>
  <p:clrMapOvr>
    <a:masterClrMapping/>
  </p:clrMapOvr>
</p:notes>
</file>

<file path=ppt/notesSlides/notesSlide3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13014"/>
      </p:ext>
    </p:extLst>
  </p:cSld>
  <p:clrMapOvr>
    <a:masterClrMapping/>
  </p:clrMapOvr>
</p:notes>
</file>

<file path=ppt/notesSlides/notesSlide3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61419"/>
      </p:ext>
    </p:extLst>
  </p:cSld>
  <p:clrMapOvr>
    <a:masterClrMapping/>
  </p:clrMapOvr>
</p:notes>
</file>

<file path=ppt/notesSlides/notesSlide3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4848"/>
      </p:ext>
    </p:extLst>
  </p:cSld>
  <p:clrMapOvr>
    <a:masterClrMapping/>
  </p:clrMapOvr>
</p:notes>
</file>

<file path=ppt/notesSlides/notesSlide3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78627"/>
      </p:ext>
    </p:extLst>
  </p:cSld>
  <p:clrMapOvr>
    <a:masterClrMapping/>
  </p:clrMapOvr>
</p:notes>
</file>

<file path=ppt/notesSlides/notesSlide3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06350"/>
      </p:ext>
    </p:extLst>
  </p:cSld>
  <p:clrMapOvr>
    <a:masterClrMapping/>
  </p:clrMapOvr>
</p:notes>
</file>

<file path=ppt/notesSlides/notesSlide3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59759"/>
      </p:ext>
    </p:extLst>
  </p:cSld>
  <p:clrMapOvr>
    <a:masterClrMapping/>
  </p:clrMapOvr>
</p:notes>
</file>

<file path=ppt/notesSlides/notesSlide3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21471"/>
      </p:ext>
    </p:extLst>
  </p:cSld>
  <p:clrMapOvr>
    <a:masterClrMapping/>
  </p:clrMapOvr>
</p:notes>
</file>

<file path=ppt/notesSlides/notesSlide3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227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47515"/>
      </p:ext>
    </p:extLst>
  </p:cSld>
  <p:clrMapOvr>
    <a:masterClrMapping/>
  </p:clrMapOvr>
</p:notes>
</file>

<file path=ppt/notesSlides/notesSlide3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645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08327"/>
      </p:ext>
    </p:extLst>
  </p:cSld>
  <p:clrMapOvr>
    <a:masterClrMapping/>
  </p:clrMapOvr>
</p:notes>
</file>

<file path=ppt/notesSlides/notesSlide3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53222"/>
      </p:ext>
    </p:extLst>
  </p:cSld>
  <p:clrMapOvr>
    <a:masterClrMapping/>
  </p:clrMapOvr>
</p:notes>
</file>

<file path=ppt/notesSlides/notesSlide3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65776"/>
      </p:ext>
    </p:extLst>
  </p:cSld>
  <p:clrMapOvr>
    <a:masterClrMapping/>
  </p:clrMapOvr>
</p:notes>
</file>

<file path=ppt/notesSlides/notesSlide3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232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87707"/>
      </p:ext>
    </p:extLst>
  </p:cSld>
  <p:clrMapOvr>
    <a:masterClrMapping/>
  </p:clrMapOvr>
</p:notes>
</file>

<file path=ppt/notesSlides/notesSlide3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232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2036"/>
      </p:ext>
    </p:extLst>
  </p:cSld>
  <p:clrMapOvr>
    <a:masterClrMapping/>
  </p:clrMapOvr>
</p:notes>
</file>

<file path=ppt/notesSlides/notesSlide3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50670"/>
      </p:ext>
    </p:extLst>
  </p:cSld>
  <p:clrMapOvr>
    <a:masterClrMapping/>
  </p:clrMapOvr>
</p:notes>
</file>

<file path=ppt/notesSlides/notesSlide3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46244"/>
      </p:ext>
    </p:extLst>
  </p:cSld>
  <p:clrMapOvr>
    <a:masterClrMapping/>
  </p:clrMapOvr>
</p:notes>
</file>

<file path=ppt/notesSlides/notesSlide3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236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15260"/>
      </p:ext>
    </p:extLst>
  </p:cSld>
  <p:clrMapOvr>
    <a:masterClrMapping/>
  </p:clrMapOvr>
</p:notes>
</file>

<file path=ppt/notesSlides/notesSlide3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236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60665"/>
      </p:ext>
    </p:extLst>
  </p:cSld>
  <p:clrMapOvr>
    <a:masterClrMapping/>
  </p:clrMapOvr>
</p:notes>
</file>

<file path=ppt/notesSlides/notesSlide3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14463"/>
      </p:ext>
    </p:extLst>
  </p:cSld>
  <p:clrMapOvr>
    <a:masterClrMapping/>
  </p:clrMapOvr>
</p:notes>
</file>

<file path=ppt/notesSlides/notesSlide3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791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23554"/>
      </p:ext>
    </p:extLst>
  </p:cSld>
  <p:clrMapOvr>
    <a:masterClrMapping/>
  </p:clrMapOvr>
</p:notes>
</file>

<file path=ppt/notesSlides/notesSlide3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13560"/>
      </p:ext>
    </p:extLst>
  </p:cSld>
  <p:clrMapOvr>
    <a:masterClrMapping/>
  </p:clrMapOvr>
</p:notes>
</file>

<file path=ppt/notesSlides/notesSlide3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239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215"/>
      </p:ext>
    </p:extLst>
  </p:cSld>
  <p:clrMapOvr>
    <a:masterClrMapping/>
  </p:clrMapOvr>
</p:notes>
</file>

<file path=ppt/notesSlides/notesSlide3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239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55317"/>
      </p:ext>
    </p:extLst>
  </p:cSld>
  <p:clrMapOvr>
    <a:masterClrMapping/>
  </p:clrMapOvr>
</p:notes>
</file>

<file path=ppt/notesSlides/notesSlide3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87991"/>
      </p:ext>
    </p:extLst>
  </p:cSld>
  <p:clrMapOvr>
    <a:masterClrMapping/>
  </p:clrMapOvr>
</p:notes>
</file>

<file path=ppt/notesSlides/notesSlide3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46422"/>
      </p:ext>
    </p:extLst>
  </p:cSld>
  <p:clrMapOvr>
    <a:masterClrMapping/>
  </p:clrMapOvr>
</p:notes>
</file>

<file path=ppt/notesSlides/notesSlide3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242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89920"/>
      </p:ext>
    </p:extLst>
  </p:cSld>
  <p:clrMapOvr>
    <a:masterClrMapping/>
  </p:clrMapOvr>
</p:notes>
</file>

<file path=ppt/notesSlides/notesSlide3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242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53783"/>
      </p:ext>
    </p:extLst>
  </p:cSld>
  <p:clrMapOvr>
    <a:masterClrMapping/>
  </p:clrMapOvr>
</p:notes>
</file>

<file path=ppt/notesSlides/notesSlide3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29761"/>
      </p:ext>
    </p:extLst>
  </p:cSld>
  <p:clrMapOvr>
    <a:masterClrMapping/>
  </p:clrMapOvr>
</p:notes>
</file>

<file path=ppt/notesSlides/notesSlide3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45259"/>
      </p:ext>
    </p:extLst>
  </p:cSld>
  <p:clrMapOvr>
    <a:masterClrMapping/>
  </p:clrMapOvr>
</p:notes>
</file>

<file path=ppt/notesSlides/notesSlide3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045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49090"/>
      </p:ext>
    </p:extLst>
  </p:cSld>
  <p:clrMapOvr>
    <a:masterClrMapping/>
  </p:clrMapOvr>
</p:notes>
</file>

<file path=ppt/notesSlides/notesSlide3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244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82606"/>
      </p:ext>
    </p:extLst>
  </p:cSld>
  <p:clrMapOvr>
    <a:masterClrMapping/>
  </p:clrMapOvr>
</p:notes>
</file>

<file path=ppt/notesSlides/notesSlide3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245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48977"/>
      </p:ext>
    </p:extLst>
  </p:cSld>
  <p:clrMapOvr>
    <a:masterClrMapping/>
  </p:clrMapOvr>
</p:notes>
</file>

<file path=ppt/notesSlides/notesSlide3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4150"/>
      </p:ext>
    </p:extLst>
  </p:cSld>
  <p:clrMapOvr>
    <a:masterClrMapping/>
  </p:clrMapOvr>
</p:notes>
</file>

<file path=ppt/notesSlides/notesSlide3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62329"/>
      </p:ext>
    </p:extLst>
  </p:cSld>
  <p:clrMapOvr>
    <a:masterClrMapping/>
  </p:clrMapOvr>
</p:notes>
</file>

<file path=ppt/notesSlides/notesSlide3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78682"/>
      </p:ext>
    </p:extLst>
  </p:cSld>
  <p:clrMapOvr>
    <a:masterClrMapping/>
  </p:clrMapOvr>
</p:notes>
</file>

<file path=ppt/notesSlides/notesSlide3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49024"/>
      </p:ext>
    </p:extLst>
  </p:cSld>
  <p:clrMapOvr>
    <a:masterClrMapping/>
  </p:clrMapOvr>
</p:notes>
</file>

<file path=ppt/notesSlides/notesSlide3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44090"/>
      </p:ext>
    </p:extLst>
  </p:cSld>
  <p:clrMapOvr>
    <a:masterClrMapping/>
  </p:clrMapOvr>
</p:notes>
</file>

<file path=ppt/notesSlides/notesSlide3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248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40647"/>
      </p:ext>
    </p:extLst>
  </p:cSld>
  <p:clrMapOvr>
    <a:masterClrMapping/>
  </p:clrMapOvr>
</p:notes>
</file>

<file path=ppt/notesSlides/notesSlide3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249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85478"/>
      </p:ext>
    </p:extLst>
  </p:cSld>
  <p:clrMapOvr>
    <a:masterClrMapping/>
  </p:clrMapOvr>
</p:notes>
</file>

<file path=ppt/notesSlides/notesSlide3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096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91608"/>
      </p:ext>
    </p:extLst>
  </p:cSld>
  <p:clrMapOvr>
    <a:masterClrMapping/>
  </p:clrMapOvr>
</p:notes>
</file>

<file path=ppt/notesSlides/notesSlide3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250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67018"/>
      </p:ext>
    </p:extLst>
  </p:cSld>
  <p:clrMapOvr>
    <a:masterClrMapping/>
  </p:clrMapOvr>
</p:notes>
</file>

<file path=ppt/notesSlides/notesSlide3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53964"/>
      </p:ext>
    </p:extLst>
  </p:cSld>
  <p:clrMapOvr>
    <a:masterClrMapping/>
  </p:clrMapOvr>
</p:notes>
</file>

<file path=ppt/notesSlides/notesSlide3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09246"/>
      </p:ext>
    </p:extLst>
  </p:cSld>
  <p:clrMapOvr>
    <a:masterClrMapping/>
  </p:clrMapOvr>
</p:notes>
</file>

<file path=ppt/notesSlides/notesSlide3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66208"/>
      </p:ext>
    </p:extLst>
  </p:cSld>
  <p:clrMapOvr>
    <a:masterClrMapping/>
  </p:clrMapOvr>
</p:notes>
</file>

<file path=ppt/notesSlides/notesSlide3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70042"/>
      </p:ext>
    </p:extLst>
  </p:cSld>
  <p:clrMapOvr>
    <a:masterClrMapping/>
  </p:clrMapOvr>
</p:notes>
</file>

<file path=ppt/notesSlides/notesSlide3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03029"/>
      </p:ext>
    </p:extLst>
  </p:cSld>
  <p:clrMapOvr>
    <a:masterClrMapping/>
  </p:clrMapOvr>
</p:notes>
</file>

<file path=ppt/notesSlides/notesSlide3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89050"/>
      </p:ext>
    </p:extLst>
  </p:cSld>
  <p:clrMapOvr>
    <a:masterClrMapping/>
  </p:clrMapOvr>
</p:notes>
</file>

<file path=ppt/notesSlides/notesSlide3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86417"/>
      </p:ext>
    </p:extLst>
  </p:cSld>
  <p:clrMapOvr>
    <a:masterClrMapping/>
  </p:clrMapOvr>
</p:notes>
</file>

<file path=ppt/notesSlides/notesSlide3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399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29831"/>
      </p:ext>
    </p:extLst>
  </p:cSld>
  <p:clrMapOvr>
    <a:masterClrMapping/>
  </p:clrMapOvr>
</p:notes>
</file>

<file path=ppt/notesSlides/notesSlide3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12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149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05669"/>
      </p:ext>
    </p:extLst>
  </p:cSld>
  <p:clrMapOvr>
    <a:masterClrMapping/>
  </p:clrMapOvr>
</p:notes>
</file>

<file path=ppt/notesSlides/notesSlide4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58482"/>
      </p:ext>
    </p:extLst>
  </p:cSld>
  <p:clrMapOvr>
    <a:masterClrMapping/>
  </p:clrMapOvr>
</p:notes>
</file>

<file path=ppt/notesSlides/notesSlide4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255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65879"/>
      </p:ext>
    </p:extLst>
  </p:cSld>
  <p:clrMapOvr>
    <a:masterClrMapping/>
  </p:clrMapOvr>
</p:notes>
</file>

<file path=ppt/notesSlides/notesSlide4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48184"/>
      </p:ext>
    </p:extLst>
  </p:cSld>
  <p:clrMapOvr>
    <a:masterClrMapping/>
  </p:clrMapOvr>
</p:notes>
</file>

<file path=ppt/notesSlides/notesSlide4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90886"/>
      </p:ext>
    </p:extLst>
  </p:cSld>
  <p:clrMapOvr>
    <a:masterClrMapping/>
  </p:clrMapOvr>
</p:notes>
</file>

<file path=ppt/notesSlides/notesSlide4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45582"/>
      </p:ext>
    </p:extLst>
  </p:cSld>
  <p:clrMapOvr>
    <a:masterClrMapping/>
  </p:clrMapOvr>
</p:notes>
</file>

<file path=ppt/notesSlides/notesSlide4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257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69158"/>
      </p:ext>
    </p:extLst>
  </p:cSld>
  <p:clrMapOvr>
    <a:masterClrMapping/>
  </p:clrMapOvr>
</p:notes>
</file>

<file path=ppt/notesSlides/notesSlide4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257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62047"/>
      </p:ext>
    </p:extLst>
  </p:cSld>
  <p:clrMapOvr>
    <a:masterClrMapping/>
  </p:clrMapOvr>
</p:notes>
</file>

<file path=ppt/notesSlides/notesSlide4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37264"/>
      </p:ext>
    </p:extLst>
  </p:cSld>
  <p:clrMapOvr>
    <a:masterClrMapping/>
  </p:clrMapOvr>
</p:notes>
</file>

<file path=ppt/notesSlides/notesSlide4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51873"/>
      </p:ext>
    </p:extLst>
  </p:cSld>
  <p:clrMapOvr>
    <a:masterClrMapping/>
  </p:clrMapOvr>
</p:notes>
</file>

<file path=ppt/notesSlides/notesSlide4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96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86140"/>
      </p:ext>
    </p:extLst>
  </p:cSld>
  <p:clrMapOvr>
    <a:masterClrMapping/>
  </p:clrMapOvr>
</p:notes>
</file>

<file path=ppt/notesSlides/notesSlide4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258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70941"/>
      </p:ext>
    </p:extLst>
  </p:cSld>
  <p:clrMapOvr>
    <a:masterClrMapping/>
  </p:clrMapOvr>
</p:notes>
</file>

<file path=ppt/notesSlides/notesSlide4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20761"/>
      </p:ext>
    </p:extLst>
  </p:cSld>
  <p:clrMapOvr>
    <a:masterClrMapping/>
  </p:clrMapOvr>
</p:notes>
</file>

<file path=ppt/notesSlides/notesSlide4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98834"/>
      </p:ext>
    </p:extLst>
  </p:cSld>
  <p:clrMapOvr>
    <a:masterClrMapping/>
  </p:clrMapOvr>
</p:notes>
</file>

<file path=ppt/notesSlides/notesSlide4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259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92658"/>
      </p:ext>
    </p:extLst>
  </p:cSld>
  <p:clrMapOvr>
    <a:masterClrMapping/>
  </p:clrMapOvr>
</p:notes>
</file>

<file path=ppt/notesSlides/notesSlide4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12661"/>
      </p:ext>
    </p:extLst>
  </p:cSld>
  <p:clrMapOvr>
    <a:masterClrMapping/>
  </p:clrMapOvr>
</p:notes>
</file>

<file path=ppt/notesSlides/notesSlide4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9643"/>
      </p:ext>
    </p:extLst>
  </p:cSld>
  <p:clrMapOvr>
    <a:masterClrMapping/>
  </p:clrMapOvr>
</p:notes>
</file>

<file path=ppt/notesSlides/notesSlide4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06204"/>
      </p:ext>
    </p:extLst>
  </p:cSld>
  <p:clrMapOvr>
    <a:masterClrMapping/>
  </p:clrMapOvr>
</p:notes>
</file>

<file path=ppt/notesSlides/notesSlide4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261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80264"/>
      </p:ext>
    </p:extLst>
  </p:cSld>
  <p:clrMapOvr>
    <a:masterClrMapping/>
  </p:clrMapOvr>
</p:notes>
</file>

<file path=ppt/notesSlides/notesSlide4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261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87908"/>
      </p:ext>
    </p:extLst>
  </p:cSld>
  <p:clrMapOvr>
    <a:masterClrMapping/>
  </p:clrMapOvr>
</p:notes>
</file>

<file path=ppt/notesSlides/notesSlide4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262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538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35963"/>
      </p:ext>
    </p:extLst>
  </p:cSld>
  <p:clrMapOvr>
    <a:masterClrMapping/>
  </p:clrMapOvr>
</p:notes>
</file>

<file path=ppt/notesSlides/notesSlide4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262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4561"/>
      </p:ext>
    </p:extLst>
  </p:cSld>
  <p:clrMapOvr>
    <a:masterClrMapping/>
  </p:clrMapOvr>
</p:notes>
</file>

<file path=ppt/notesSlides/notesSlide4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263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3121"/>
      </p:ext>
    </p:extLst>
  </p:cSld>
  <p:clrMapOvr>
    <a:masterClrMapping/>
  </p:clrMapOvr>
</p:notes>
</file>

<file path=ppt/notesSlides/notesSlide4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263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98661"/>
      </p:ext>
    </p:extLst>
  </p:cSld>
  <p:clrMapOvr>
    <a:masterClrMapping/>
  </p:clrMapOvr>
</p:notes>
</file>

<file path=ppt/notesSlides/notesSlide4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263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43919"/>
      </p:ext>
    </p:extLst>
  </p:cSld>
  <p:clrMapOvr>
    <a:masterClrMapping/>
  </p:clrMapOvr>
</p:notes>
</file>

<file path=ppt/notesSlides/notesSlide4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263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40535"/>
      </p:ext>
    </p:extLst>
  </p:cSld>
  <p:clrMapOvr>
    <a:masterClrMapping/>
  </p:clrMapOvr>
</p:notes>
</file>

<file path=ppt/notesSlides/notesSlide4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264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60099"/>
      </p:ext>
    </p:extLst>
  </p:cSld>
  <p:clrMapOvr>
    <a:masterClrMapping/>
  </p:clrMapOvr>
</p:notes>
</file>

<file path=ppt/notesSlides/notesSlide4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264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02393"/>
      </p:ext>
    </p:extLst>
  </p:cSld>
  <p:clrMapOvr>
    <a:masterClrMapping/>
  </p:clrMapOvr>
</p:notes>
</file>

<file path=ppt/notesSlides/notesSlide4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264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68349"/>
      </p:ext>
    </p:extLst>
  </p:cSld>
  <p:clrMapOvr>
    <a:masterClrMapping/>
  </p:clrMapOvr>
</p:notes>
</file>

<file path=ppt/notesSlides/notesSlide4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265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64037"/>
      </p:ext>
    </p:extLst>
  </p:cSld>
  <p:clrMapOvr>
    <a:masterClrMapping/>
  </p:clrMapOvr>
</p:notes>
</file>

<file path=ppt/notesSlides/notesSlide4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265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145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42750"/>
      </p:ext>
    </p:extLst>
  </p:cSld>
  <p:clrMapOvr>
    <a:masterClrMapping/>
  </p:clrMapOvr>
</p:notes>
</file>

<file path=ppt/notesSlides/notesSlide4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08944"/>
      </p:ext>
    </p:extLst>
  </p:cSld>
  <p:clrMapOvr>
    <a:masterClrMapping/>
  </p:clrMapOvr>
</p:notes>
</file>

<file path=ppt/notesSlides/notesSlide4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</a:t>
            </a:r>
            <a:r>
              <a:rPr lang="en-US" smtClean="0"/>
              <a:t>266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02666"/>
      </p:ext>
    </p:extLst>
  </p:cSld>
  <p:clrMapOvr>
    <a:masterClrMapping/>
  </p:clrMapOvr>
</p:notes>
</file>

<file path=ppt/notesSlides/notesSlide4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64502"/>
      </p:ext>
    </p:extLst>
  </p:cSld>
  <p:clrMapOvr>
    <a:masterClrMapping/>
  </p:clrMapOvr>
</p:notes>
</file>

<file path=ppt/notesSlides/notesSlide4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267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23628"/>
      </p:ext>
    </p:extLst>
  </p:cSld>
  <p:clrMapOvr>
    <a:masterClrMapping/>
  </p:clrMapOvr>
</p:notes>
</file>

<file path=ppt/notesSlides/notesSlide4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 273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16653"/>
      </p:ext>
    </p:extLst>
  </p:cSld>
  <p:clrMapOvr>
    <a:masterClrMapping/>
  </p:clrMapOvr>
</p:notes>
</file>

<file path=ppt/notesSlides/notesSlide4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277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80703"/>
      </p:ext>
    </p:extLst>
  </p:cSld>
  <p:clrMapOvr>
    <a:masterClrMapping/>
  </p:clrMapOvr>
</p:notes>
</file>

<file path=ppt/notesSlides/notesSlide4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277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7202"/>
      </p:ext>
    </p:extLst>
  </p:cSld>
  <p:clrMapOvr>
    <a:masterClrMapping/>
  </p:clrMapOvr>
</p:notes>
</file>

<file path=ppt/notesSlides/notesSlide4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713205"/>
      </p:ext>
    </p:extLst>
  </p:cSld>
  <p:clrMapOvr>
    <a:masterClrMapping/>
  </p:clrMapOvr>
</p:notes>
</file>

<file path=ppt/notesSlides/notesSlide4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37727"/>
      </p:ext>
    </p:extLst>
  </p:cSld>
  <p:clrMapOvr>
    <a:masterClrMapping/>
  </p:clrMapOvr>
</p:notes>
</file>

<file path=ppt/notesSlides/notesSlide4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279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269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31696"/>
      </p:ext>
    </p:extLst>
  </p:cSld>
  <p:clrMapOvr>
    <a:masterClrMapping/>
  </p:clrMapOvr>
</p:notes>
</file>

<file path=ppt/notesSlides/notesSlide4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279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35276"/>
      </p:ext>
    </p:extLst>
  </p:cSld>
  <p:clrMapOvr>
    <a:masterClrMapping/>
  </p:clrMapOvr>
</p:notes>
</file>

<file path=ppt/notesSlides/notesSlide4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279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58862"/>
      </p:ext>
    </p:extLst>
  </p:cSld>
  <p:clrMapOvr>
    <a:masterClrMapping/>
  </p:clrMapOvr>
</p:notes>
</file>

<file path=ppt/notesSlides/notesSlide4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27213"/>
      </p:ext>
    </p:extLst>
  </p:cSld>
  <p:clrMapOvr>
    <a:masterClrMapping/>
  </p:clrMapOvr>
</p:notes>
</file>

<file path=ppt/notesSlides/notesSlide4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30933"/>
      </p:ext>
    </p:extLst>
  </p:cSld>
  <p:clrMapOvr>
    <a:masterClrMapping/>
  </p:clrMapOvr>
</p:notes>
</file>

<file path=ppt/notesSlides/notesSlide4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0543"/>
      </p:ext>
    </p:extLst>
  </p:cSld>
  <p:clrMapOvr>
    <a:masterClrMapping/>
  </p:clrMapOvr>
</p:notes>
</file>

<file path=ppt/notesSlides/notesSlide4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01790"/>
      </p:ext>
    </p:extLst>
  </p:cSld>
  <p:clrMapOvr>
    <a:masterClrMapping/>
  </p:clrMapOvr>
</p:notes>
</file>

<file path=ppt/notesSlides/notesSlide4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241208"/>
      </p:ext>
    </p:extLst>
  </p:cSld>
  <p:clrMapOvr>
    <a:masterClrMapping/>
  </p:clrMapOvr>
</p:notes>
</file>

<file path=ppt/notesSlides/notesSlide4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283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378208"/>
      </p:ext>
    </p:extLst>
  </p:cSld>
  <p:clrMapOvr>
    <a:masterClrMapping/>
  </p:clrMapOvr>
</p:notes>
</file>

<file path=ppt/notesSlides/notesSlide4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283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02237"/>
      </p:ext>
    </p:extLst>
  </p:cSld>
  <p:clrMapOvr>
    <a:masterClrMapping/>
  </p:clrMapOvr>
</p:notes>
</file>

<file path=ppt/notesSlides/notesSlide4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1688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96193"/>
      </p:ext>
    </p:extLst>
  </p:cSld>
  <p:clrMapOvr>
    <a:masterClrMapping/>
  </p:clrMapOvr>
</p:notes>
</file>

<file path=ppt/notesSlides/notesSlide4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15461"/>
      </p:ext>
    </p:extLst>
  </p:cSld>
  <p:clrMapOvr>
    <a:masterClrMapping/>
  </p:clrMapOvr>
</p:notes>
</file>

<file path=ppt/notesSlides/notesSlide4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17331"/>
      </p:ext>
    </p:extLst>
  </p:cSld>
  <p:clrMapOvr>
    <a:masterClrMapping/>
  </p:clrMapOvr>
</p:notes>
</file>

<file path=ppt/notesSlides/notesSlide4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54792"/>
      </p:ext>
    </p:extLst>
  </p:cSld>
  <p:clrMapOvr>
    <a:masterClrMapping/>
  </p:clrMapOvr>
</p:notes>
</file>

<file path=ppt/notesSlides/notesSlide4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68402"/>
      </p:ext>
    </p:extLst>
  </p:cSld>
  <p:clrMapOvr>
    <a:masterClrMapping/>
  </p:clrMapOvr>
</p:notes>
</file>

<file path=ppt/notesSlides/notesSlide4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286-287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35613"/>
      </p:ext>
    </p:extLst>
  </p:cSld>
  <p:clrMapOvr>
    <a:masterClrMapping/>
  </p:clrMapOvr>
</p:notes>
</file>

<file path=ppt/notesSlides/notesSlide4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287-288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97622"/>
      </p:ext>
    </p:extLst>
  </p:cSld>
  <p:clrMapOvr>
    <a:masterClrMapping/>
  </p:clrMapOvr>
</p:notes>
</file>

<file path=ppt/notesSlides/notesSlide4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81116"/>
      </p:ext>
    </p:extLst>
  </p:cSld>
  <p:clrMapOvr>
    <a:masterClrMapping/>
  </p:clrMapOvr>
</p:notes>
</file>

<file path=ppt/notesSlides/notesSlide4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288-289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4789"/>
      </p:ext>
    </p:extLst>
  </p:cSld>
  <p:clrMapOvr>
    <a:masterClrMapping/>
  </p:clrMapOvr>
</p:notes>
</file>

<file path=ppt/notesSlides/notesSlide4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778746"/>
      </p:ext>
    </p:extLst>
  </p:cSld>
  <p:clrMapOvr>
    <a:masterClrMapping/>
  </p:clrMapOvr>
</p:notes>
</file>

<file path=ppt/notesSlides/notesSlide4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289-290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5752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52168"/>
      </p:ext>
    </p:extLst>
  </p:cSld>
  <p:clrMapOvr>
    <a:masterClrMapping/>
  </p:clrMapOvr>
</p:notes>
</file>

<file path=ppt/notesSlides/notesSlide4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290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666280"/>
      </p:ext>
    </p:extLst>
  </p:cSld>
  <p:clrMapOvr>
    <a:masterClrMapping/>
  </p:clrMapOvr>
</p:notes>
</file>

<file path=ppt/notesSlides/notesSlide4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296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462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371651"/>
      </p:ext>
    </p:extLst>
  </p:cSld>
  <p:clrMapOvr>
    <a:masterClrMapping/>
  </p:clrMapOvr>
</p:notes>
</file>

<file path=ppt/notesSlides/notesSlide4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297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44507"/>
      </p:ext>
    </p:extLst>
  </p:cSld>
  <p:clrMapOvr>
    <a:masterClrMapping/>
  </p:clrMapOvr>
</p:notes>
</file>

<file path=ppt/notesSlides/notesSlide4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297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72771"/>
      </p:ext>
    </p:extLst>
  </p:cSld>
  <p:clrMapOvr>
    <a:masterClrMapping/>
  </p:clrMapOvr>
</p:notes>
</file>

<file path=ppt/notesSlides/notesSlide4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297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97333"/>
      </p:ext>
    </p:extLst>
  </p:cSld>
  <p:clrMapOvr>
    <a:masterClrMapping/>
  </p:clrMapOvr>
</p:notes>
</file>

<file path=ppt/notesSlides/notesSlide4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297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49059"/>
      </p:ext>
    </p:extLst>
  </p:cSld>
  <p:clrMapOvr>
    <a:masterClrMapping/>
  </p:clrMapOvr>
</p:notes>
</file>

<file path=ppt/notesSlides/notesSlide4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01472"/>
      </p:ext>
    </p:extLst>
  </p:cSld>
  <p:clrMapOvr>
    <a:masterClrMapping/>
  </p:clrMapOvr>
</p:notes>
</file>

<file path=ppt/notesSlides/notesSlide4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97679"/>
      </p:ext>
    </p:extLst>
  </p:cSld>
  <p:clrMapOvr>
    <a:masterClrMapping/>
  </p:clrMapOvr>
</p:notes>
</file>

<file path=ppt/notesSlides/notesSlide4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18228"/>
      </p:ext>
    </p:extLst>
  </p:cSld>
  <p:clrMapOvr>
    <a:masterClrMapping/>
  </p:clrMapOvr>
</p:notes>
</file>

<file path=ppt/notesSlides/notesSlide4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299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741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59049"/>
      </p:ext>
    </p:extLst>
  </p:cSld>
  <p:clrMapOvr>
    <a:masterClrMapping/>
  </p:clrMapOvr>
</p:notes>
</file>

<file path=ppt/notesSlides/notesSlide4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299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24110"/>
      </p:ext>
    </p:extLst>
  </p:cSld>
  <p:clrMapOvr>
    <a:masterClrMapping/>
  </p:clrMapOvr>
</p:notes>
</file>

<file path=ppt/notesSlides/notesSlide4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58521"/>
      </p:ext>
    </p:extLst>
  </p:cSld>
  <p:clrMapOvr>
    <a:masterClrMapping/>
  </p:clrMapOvr>
</p:notes>
</file>

<file path=ppt/notesSlides/notesSlide4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300-301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97873"/>
      </p:ext>
    </p:extLst>
  </p:cSld>
  <p:clrMapOvr>
    <a:masterClrMapping/>
  </p:clrMapOvr>
</p:notes>
</file>

<file path=ppt/notesSlides/notesSlide4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85302"/>
      </p:ext>
    </p:extLst>
  </p:cSld>
  <p:clrMapOvr>
    <a:masterClrMapping/>
  </p:clrMapOvr>
</p:notes>
</file>

<file path=ppt/notesSlides/notesSlide4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302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19714"/>
      </p:ext>
    </p:extLst>
  </p:cSld>
  <p:clrMapOvr>
    <a:masterClrMapping/>
  </p:clrMapOvr>
</p:notes>
</file>

<file path=ppt/notesSlides/notesSlide4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302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39385"/>
      </p:ext>
    </p:extLst>
  </p:cSld>
  <p:clrMapOvr>
    <a:masterClrMapping/>
  </p:clrMapOvr>
</p:notes>
</file>

<file path=ppt/notesSlides/notesSlide4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302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62494"/>
      </p:ext>
    </p:extLst>
  </p:cSld>
  <p:clrMapOvr>
    <a:masterClrMapping/>
  </p:clrMapOvr>
</p:notes>
</file>

<file path=ppt/notesSlides/notesSlide4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92298"/>
      </p:ext>
    </p:extLst>
  </p:cSld>
  <p:clrMapOvr>
    <a:masterClrMapping/>
  </p:clrMapOvr>
</p:notes>
</file>

<file path=ppt/notesSlides/notesSlide4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303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88117"/>
      </p:ext>
    </p:extLst>
  </p:cSld>
  <p:clrMapOvr>
    <a:masterClrMapping/>
  </p:clrMapOvr>
</p:notes>
</file>

<file path=ppt/notesSlides/notesSlide4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763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15493"/>
      </p:ext>
    </p:extLst>
  </p:cSld>
  <p:clrMapOvr>
    <a:masterClrMapping/>
  </p:clrMapOvr>
</p:notes>
</file>

<file path=ppt/notesSlides/notesSlide4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71699"/>
      </p:ext>
    </p:extLst>
  </p:cSld>
  <p:clrMapOvr>
    <a:masterClrMapping/>
  </p:clrMapOvr>
</p:notes>
</file>

<file path=ppt/notesSlides/notesSlide4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305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32157"/>
      </p:ext>
    </p:extLst>
  </p:cSld>
  <p:clrMapOvr>
    <a:masterClrMapping/>
  </p:clrMapOvr>
</p:notes>
</file>

<file path=ppt/notesSlides/notesSlide4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305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75968"/>
      </p:ext>
    </p:extLst>
  </p:cSld>
  <p:clrMapOvr>
    <a:masterClrMapping/>
  </p:clrMapOvr>
</p:notes>
</file>

<file path=ppt/notesSlides/notesSlide4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305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08723"/>
      </p:ext>
    </p:extLst>
  </p:cSld>
  <p:clrMapOvr>
    <a:masterClrMapping/>
  </p:clrMapOvr>
</p:notes>
</file>

<file path=ppt/notesSlides/notesSlide4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70403"/>
      </p:ext>
    </p:extLst>
  </p:cSld>
  <p:clrMapOvr>
    <a:masterClrMapping/>
  </p:clrMapOvr>
</p:notes>
</file>

<file path=ppt/notesSlides/notesSlide4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306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12664"/>
      </p:ext>
    </p:extLst>
  </p:cSld>
  <p:clrMapOvr>
    <a:masterClrMapping/>
  </p:clrMapOvr>
</p:notes>
</file>

<file path=ppt/notesSlides/notesSlide4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306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62100"/>
      </p:ext>
    </p:extLst>
  </p:cSld>
  <p:clrMapOvr>
    <a:masterClrMapping/>
  </p:clrMapOvr>
</p:notes>
</file>

<file path=ppt/notesSlides/notesSlide4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59430"/>
      </p:ext>
    </p:extLst>
  </p:cSld>
  <p:clrMapOvr>
    <a:masterClrMapping/>
  </p:clrMapOvr>
</p:notes>
</file>

<file path=ppt/notesSlides/notesSlide4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307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22311"/>
      </p:ext>
    </p:extLst>
  </p:cSld>
  <p:clrMapOvr>
    <a:masterClrMapping/>
  </p:clrMapOvr>
</p:notes>
</file>

<file path=ppt/notesSlides/notesSlide4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406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95535"/>
      </p:ext>
    </p:extLst>
  </p:cSld>
  <p:clrMapOvr>
    <a:masterClrMapping/>
  </p:clrMapOvr>
</p:notes>
</file>

<file path=ppt/notesSlides/notesSlide4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65070"/>
      </p:ext>
    </p:extLst>
  </p:cSld>
  <p:clrMapOvr>
    <a:masterClrMapping/>
  </p:clrMapOvr>
</p:notes>
</file>

<file path=ppt/notesSlides/notesSlide4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308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21615"/>
      </p:ext>
    </p:extLst>
  </p:cSld>
  <p:clrMapOvr>
    <a:masterClrMapping/>
  </p:clrMapOvr>
</p:notes>
</file>

<file path=ppt/notesSlides/notesSlide4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309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9889"/>
      </p:ext>
    </p:extLst>
  </p:cSld>
  <p:clrMapOvr>
    <a:masterClrMapping/>
  </p:clrMapOvr>
</p:notes>
</file>

<file path=ppt/notesSlides/notesSlide4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309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35889"/>
      </p:ext>
    </p:extLst>
  </p:cSld>
  <p:clrMapOvr>
    <a:masterClrMapping/>
  </p:clrMapOvr>
</p:notes>
</file>

<file path=ppt/notesSlides/notesSlide4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310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72770"/>
      </p:ext>
    </p:extLst>
  </p:cSld>
  <p:clrMapOvr>
    <a:masterClrMapping/>
  </p:clrMapOvr>
</p:notes>
</file>

<file path=ppt/notesSlides/notesSlide4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70756"/>
      </p:ext>
    </p:extLst>
  </p:cSld>
  <p:clrMapOvr>
    <a:masterClrMapping/>
  </p:clrMapOvr>
</p:notes>
</file>

<file path=ppt/notesSlides/notesSlide4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64569"/>
      </p:ext>
    </p:extLst>
  </p:cSld>
  <p:clrMapOvr>
    <a:masterClrMapping/>
  </p:clrMapOvr>
</p:notes>
</file>

<file path=ppt/notesSlides/notesSlide4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72905"/>
      </p:ext>
    </p:extLst>
  </p:cSld>
  <p:clrMapOvr>
    <a:masterClrMapping/>
  </p:clrMapOvr>
</p:notes>
</file>

<file path=ppt/notesSlides/notesSlide4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499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27292"/>
      </p:ext>
    </p:extLst>
  </p:cSld>
  <p:clrMapOvr>
    <a:masterClrMapping/>
  </p:clrMapOvr>
</p:notes>
</file>

<file path=ppt/notesSlides/notesSlide4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1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1707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91695"/>
      </p:ext>
    </p:extLst>
  </p:cSld>
  <p:clrMapOvr>
    <a:masterClrMapping/>
  </p:clrMapOvr>
</p:notes>
</file>

<file path=ppt/notesSlides/notesSlide5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75172"/>
      </p:ext>
    </p:extLst>
  </p:cSld>
  <p:clrMapOvr>
    <a:masterClrMapping/>
  </p:clrMapOvr>
</p:notes>
</file>

<file path=ppt/notesSlides/notesSlide5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45950"/>
      </p:ext>
    </p:extLst>
  </p:cSld>
  <p:clrMapOvr>
    <a:masterClrMapping/>
  </p:clrMapOvr>
</p:notes>
</file>

<file path=ppt/notesSlides/notesSlide5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99973"/>
      </p:ext>
    </p:extLst>
  </p:cSld>
  <p:clrMapOvr>
    <a:masterClrMapping/>
  </p:clrMapOvr>
</p:notes>
</file>

<file path=ppt/notesSlides/notesSlide5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93294"/>
      </p:ext>
    </p:extLst>
  </p:cSld>
  <p:clrMapOvr>
    <a:masterClrMapping/>
  </p:clrMapOvr>
</p:notes>
</file>

<file path=ppt/notesSlides/notesSlide5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315-316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72957"/>
      </p:ext>
    </p:extLst>
  </p:cSld>
  <p:clrMapOvr>
    <a:masterClrMapping/>
  </p:clrMapOvr>
</p:notes>
</file>

<file path=ppt/notesSlides/notesSlide5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74508"/>
      </p:ext>
    </p:extLst>
  </p:cSld>
  <p:clrMapOvr>
    <a:masterClrMapping/>
  </p:clrMapOvr>
</p:notes>
</file>

<file path=ppt/notesSlides/notesSlide5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</a:t>
            </a:r>
            <a:r>
              <a:rPr lang="en-US" smtClean="0"/>
              <a:t>. 316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5028"/>
      </p:ext>
    </p:extLst>
  </p:cSld>
  <p:clrMapOvr>
    <a:masterClrMapping/>
  </p:clrMapOvr>
</p:notes>
</file>

<file path=ppt/notesSlides/notesSlide5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26216"/>
      </p:ext>
    </p:extLst>
  </p:cSld>
  <p:clrMapOvr>
    <a:masterClrMapping/>
  </p:clrMapOvr>
</p:notes>
</file>

<file path=ppt/notesSlides/notesSlide5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318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55775"/>
      </p:ext>
    </p:extLst>
  </p:cSld>
  <p:clrMapOvr>
    <a:masterClrMapping/>
  </p:clrMapOvr>
</p:notes>
</file>

<file path=ppt/notesSlides/notesSlide5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515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76059"/>
      </p:ext>
    </p:extLst>
  </p:cSld>
  <p:clrMapOvr>
    <a:masterClrMapping/>
  </p:clrMapOvr>
</p:notes>
</file>

<file path=ppt/notesSlides/notesSlide5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319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41608"/>
      </p:ext>
    </p:extLst>
  </p:cSld>
  <p:clrMapOvr>
    <a:masterClrMapping/>
  </p:clrMapOvr>
</p:notes>
</file>

<file path=ppt/notesSlides/notesSlide5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43341"/>
      </p:ext>
    </p:extLst>
  </p:cSld>
  <p:clrMapOvr>
    <a:masterClrMapping/>
  </p:clrMapOvr>
</p:notes>
</file>

<file path=ppt/notesSlides/notesSlide5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20733"/>
      </p:ext>
    </p:extLst>
  </p:cSld>
  <p:clrMapOvr>
    <a:masterClrMapping/>
  </p:clrMapOvr>
</p:notes>
</file>

<file path=ppt/notesSlides/notesSlide5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94274"/>
      </p:ext>
    </p:extLst>
  </p:cSld>
  <p:clrMapOvr>
    <a:masterClrMapping/>
  </p:clrMapOvr>
</p:notes>
</file>

<file path=ppt/notesSlides/notesSlide5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92710"/>
      </p:ext>
    </p:extLst>
  </p:cSld>
  <p:clrMapOvr>
    <a:masterClrMapping/>
  </p:clrMapOvr>
</p:notes>
</file>

<file path=ppt/notesSlides/notesSlide5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322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03514"/>
      </p:ext>
    </p:extLst>
  </p:cSld>
  <p:clrMapOvr>
    <a:masterClrMapping/>
  </p:clrMapOvr>
</p:notes>
</file>

<file path=ppt/notesSlides/notesSlide5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322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94489"/>
      </p:ext>
    </p:extLst>
  </p:cSld>
  <p:clrMapOvr>
    <a:masterClrMapping/>
  </p:clrMapOvr>
</p:notes>
</file>

<file path=ppt/notesSlides/notesSlide5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61539"/>
      </p:ext>
    </p:extLst>
  </p:cSld>
  <p:clrMapOvr>
    <a:masterClrMapping/>
  </p:clrMapOvr>
</p:notes>
</file>

<file path=ppt/notesSlides/notesSlide5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323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3681"/>
      </p:ext>
    </p:extLst>
  </p:cSld>
  <p:clrMapOvr>
    <a:masterClrMapping/>
  </p:clrMapOvr>
</p:notes>
</file>

<file path=ppt/notesSlides/notesSlide5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70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38318"/>
      </p:ext>
    </p:extLst>
  </p:cSld>
  <p:clrMapOvr>
    <a:masterClrMapping/>
  </p:clrMapOvr>
</p:notes>
</file>

<file path=ppt/notesSlides/notesSlide5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325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31854"/>
      </p:ext>
    </p:extLst>
  </p:cSld>
  <p:clrMapOvr>
    <a:masterClrMapping/>
  </p:clrMapOvr>
</p:notes>
</file>

<file path=ppt/notesSlides/notesSlide5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327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23231"/>
      </p:ext>
    </p:extLst>
  </p:cSld>
  <p:clrMapOvr>
    <a:masterClrMapping/>
  </p:clrMapOvr>
</p:notes>
</file>

<file path=ppt/notesSlides/notesSlide5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328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15534"/>
      </p:ext>
    </p:extLst>
  </p:cSld>
  <p:clrMapOvr>
    <a:masterClrMapping/>
  </p:clrMapOvr>
</p:notes>
</file>

<file path=ppt/notesSlides/notesSlide5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328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98127"/>
      </p:ext>
    </p:extLst>
  </p:cSld>
  <p:clrMapOvr>
    <a:masterClrMapping/>
  </p:clrMapOvr>
</p:notes>
</file>

<file path=ppt/notesSlides/notesSlide5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14686"/>
      </p:ext>
    </p:extLst>
  </p:cSld>
  <p:clrMapOvr>
    <a:masterClrMapping/>
  </p:clrMapOvr>
</p:notes>
</file>

<file path=ppt/notesSlides/notesSlide5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329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4104"/>
      </p:ext>
    </p:extLst>
  </p:cSld>
  <p:clrMapOvr>
    <a:masterClrMapping/>
  </p:clrMapOvr>
</p:notes>
</file>

<file path=ppt/notesSlides/notesSlide5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73508"/>
      </p:ext>
    </p:extLst>
  </p:cSld>
  <p:clrMapOvr>
    <a:masterClrMapping/>
  </p:clrMapOvr>
</p:notes>
</file>

<file path=ppt/notesSlides/notesSlide5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330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78354"/>
      </p:ext>
    </p:extLst>
  </p:cSld>
  <p:clrMapOvr>
    <a:masterClrMapping/>
  </p:clrMapOvr>
</p:notes>
</file>

<file path=ppt/notesSlides/notesSlide5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331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97682"/>
      </p:ext>
    </p:extLst>
  </p:cSld>
  <p:clrMapOvr>
    <a:masterClrMapping/>
  </p:clrMapOvr>
</p:notes>
</file>

<file path=ppt/notesSlides/notesSlide5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331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330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93748"/>
      </p:ext>
    </p:extLst>
  </p:cSld>
  <p:clrMapOvr>
    <a:masterClrMapping/>
  </p:clrMapOvr>
</p:notes>
</file>

<file path=ppt/notesSlides/notesSlide5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331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0493"/>
      </p:ext>
    </p:extLst>
  </p:cSld>
  <p:clrMapOvr>
    <a:masterClrMapping/>
  </p:clrMapOvr>
</p:notes>
</file>

<file path=ppt/notesSlides/notesSlide5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45019"/>
      </p:ext>
    </p:extLst>
  </p:cSld>
  <p:clrMapOvr>
    <a:masterClrMapping/>
  </p:clrMapOvr>
</p:notes>
</file>

<file path=ppt/notesSlides/notesSlide5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44518"/>
      </p:ext>
    </p:extLst>
  </p:cSld>
  <p:clrMapOvr>
    <a:masterClrMapping/>
  </p:clrMapOvr>
</p:notes>
</file>

<file path=ppt/notesSlides/notesSlide5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333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97092"/>
      </p:ext>
    </p:extLst>
  </p:cSld>
  <p:clrMapOvr>
    <a:masterClrMapping/>
  </p:clrMapOvr>
</p:notes>
</file>

<file path=ppt/notesSlides/notesSlide5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333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62367"/>
      </p:ext>
    </p:extLst>
  </p:cSld>
  <p:clrMapOvr>
    <a:masterClrMapping/>
  </p:clrMapOvr>
</p:notes>
</file>

<file path=ppt/notesSlides/notesSlide5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333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24475"/>
      </p:ext>
    </p:extLst>
  </p:cSld>
  <p:clrMapOvr>
    <a:masterClrMapping/>
  </p:clrMapOvr>
</p:notes>
</file>

<file path=ppt/notesSlides/notesSlide5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334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51565"/>
      </p:ext>
    </p:extLst>
  </p:cSld>
  <p:clrMapOvr>
    <a:masterClrMapping/>
  </p:clrMapOvr>
</p:notes>
</file>

<file path=ppt/notesSlides/notesSlide5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334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74681"/>
      </p:ext>
    </p:extLst>
  </p:cSld>
  <p:clrMapOvr>
    <a:masterClrMapping/>
  </p:clrMapOvr>
</p:notes>
</file>

<file path=ppt/notesSlides/notesSlide5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46333"/>
      </p:ext>
    </p:extLst>
  </p:cSld>
  <p:clrMapOvr>
    <a:masterClrMapping/>
  </p:clrMapOvr>
</p:notes>
</file>

<file path=ppt/notesSlides/notesSlide5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421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21038"/>
      </p:ext>
    </p:extLst>
  </p:cSld>
  <p:clrMapOvr>
    <a:masterClrMapping/>
  </p:clrMapOvr>
</p:notes>
</file>

<file path=ppt/notesSlides/notesSlide5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337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64006"/>
      </p:ext>
    </p:extLst>
  </p:cSld>
  <p:clrMapOvr>
    <a:masterClrMapping/>
  </p:clrMapOvr>
</p:notes>
</file>

<file path=ppt/notesSlides/notesSlide5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338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82152"/>
      </p:ext>
    </p:extLst>
  </p:cSld>
  <p:clrMapOvr>
    <a:masterClrMapping/>
  </p:clrMapOvr>
</p:notes>
</file>

<file path=ppt/notesSlides/notesSlide5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91815"/>
      </p:ext>
    </p:extLst>
  </p:cSld>
  <p:clrMapOvr>
    <a:masterClrMapping/>
  </p:clrMapOvr>
</p:notes>
</file>

<file path=ppt/notesSlides/notesSlide5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339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11781"/>
      </p:ext>
    </p:extLst>
  </p:cSld>
  <p:clrMapOvr>
    <a:masterClrMapping/>
  </p:clrMapOvr>
</p:notes>
</file>

<file path=ppt/notesSlides/notesSlide5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341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35561"/>
      </p:ext>
    </p:extLst>
  </p:cSld>
  <p:clrMapOvr>
    <a:masterClrMapping/>
  </p:clrMapOvr>
</p:notes>
</file>

<file path=ppt/notesSlides/notesSlide5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342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07643"/>
      </p:ext>
    </p:extLst>
  </p:cSld>
  <p:clrMapOvr>
    <a:masterClrMapping/>
  </p:clrMapOvr>
</p:notes>
</file>

<file path=ppt/notesSlides/notesSlide5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343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22024"/>
      </p:ext>
    </p:extLst>
  </p:cSld>
  <p:clrMapOvr>
    <a:masterClrMapping/>
  </p:clrMapOvr>
</p:notes>
</file>

<file path=ppt/notesSlides/notesSlide5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344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02055"/>
      </p:ext>
    </p:extLst>
  </p:cSld>
  <p:clrMapOvr>
    <a:masterClrMapping/>
  </p:clrMapOvr>
</p:notes>
</file>

<file path=ppt/notesSlides/notesSlide5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345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38789"/>
      </p:ext>
    </p:extLst>
  </p:cSld>
  <p:clrMapOvr>
    <a:masterClrMapping/>
  </p:clrMapOvr>
</p:notes>
</file>

<file path=ppt/notesSlides/notesSlide5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345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367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92253"/>
      </p:ext>
    </p:extLst>
  </p:cSld>
  <p:clrMapOvr>
    <a:masterClrMapping/>
  </p:clrMapOvr>
</p:notes>
</file>

<file path=ppt/notesSlides/notesSlide5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345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46047"/>
      </p:ext>
    </p:extLst>
  </p:cSld>
  <p:clrMapOvr>
    <a:masterClrMapping/>
  </p:clrMapOvr>
</p:notes>
</file>

<file path=ppt/notesSlides/notesSlide5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09032"/>
      </p:ext>
    </p:extLst>
  </p:cSld>
  <p:clrMapOvr>
    <a:masterClrMapping/>
  </p:clrMapOvr>
</p:notes>
</file>

<file path=ppt/notesSlides/notesSlide5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347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68621"/>
      </p:ext>
    </p:extLst>
  </p:cSld>
  <p:clrMapOvr>
    <a:masterClrMapping/>
  </p:clrMapOvr>
</p:notes>
</file>

<file path=ppt/notesSlides/notesSlide5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347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51378"/>
      </p:ext>
    </p:extLst>
  </p:cSld>
  <p:clrMapOvr>
    <a:masterClrMapping/>
  </p:clrMapOvr>
</p:notes>
</file>

<file path=ppt/notesSlides/notesSlide5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347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98721"/>
      </p:ext>
    </p:extLst>
  </p:cSld>
  <p:clrMapOvr>
    <a:masterClrMapping/>
  </p:clrMapOvr>
</p:notes>
</file>

<file path=ppt/notesSlides/notesSlide5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348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52743"/>
      </p:ext>
    </p:extLst>
  </p:cSld>
  <p:clrMapOvr>
    <a:masterClrMapping/>
  </p:clrMapOvr>
</p:notes>
</file>

<file path=ppt/notesSlides/notesSlide5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348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6405"/>
      </p:ext>
    </p:extLst>
  </p:cSld>
  <p:clrMapOvr>
    <a:masterClrMapping/>
  </p:clrMapOvr>
</p:notes>
</file>

<file path=ppt/notesSlides/notesSlide5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348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1199"/>
      </p:ext>
    </p:extLst>
  </p:cSld>
  <p:clrMapOvr>
    <a:masterClrMapping/>
  </p:clrMapOvr>
</p:notes>
</file>

<file path=ppt/notesSlides/notesSlide5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349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78554"/>
      </p:ext>
    </p:extLst>
  </p:cSld>
  <p:clrMapOvr>
    <a:masterClrMapping/>
  </p:clrMapOvr>
</p:notes>
</file>

<file path=ppt/notesSlides/notesSlide5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89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11152"/>
      </p:ext>
    </p:extLst>
  </p:cSld>
  <p:clrMapOvr>
    <a:masterClrMapping/>
  </p:clrMapOvr>
</p:notes>
</file>

<file path=ppt/notesSlides/notesSlide5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350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07735"/>
      </p:ext>
    </p:extLst>
  </p:cSld>
  <p:clrMapOvr>
    <a:masterClrMapping/>
  </p:clrMapOvr>
</p:notes>
</file>

<file path=ppt/notesSlides/notesSlide5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350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49052"/>
      </p:ext>
    </p:extLst>
  </p:cSld>
  <p:clrMapOvr>
    <a:masterClrMapping/>
  </p:clrMapOvr>
</p:notes>
</file>

<file path=ppt/notesSlides/notesSlide5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351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09689"/>
      </p:ext>
    </p:extLst>
  </p:cSld>
  <p:clrMapOvr>
    <a:masterClrMapping/>
  </p:clrMapOvr>
</p:notes>
</file>

<file path=ppt/notesSlides/notesSlide5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351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31338"/>
      </p:ext>
    </p:extLst>
  </p:cSld>
  <p:clrMapOvr>
    <a:masterClrMapping/>
  </p:clrMapOvr>
</p:notes>
</file>

<file path=ppt/notesSlides/notesSlide5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352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11433"/>
      </p:ext>
    </p:extLst>
  </p:cSld>
  <p:clrMapOvr>
    <a:masterClrMapping/>
  </p:clrMapOvr>
</p:notes>
</file>

<file path=ppt/notesSlides/notesSlide5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352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4057"/>
      </p:ext>
    </p:extLst>
  </p:cSld>
  <p:clrMapOvr>
    <a:masterClrMapping/>
  </p:clrMapOvr>
</p:notes>
</file>

<file path=ppt/notesSlides/notesSlide5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72818"/>
      </p:ext>
    </p:extLst>
  </p:cSld>
  <p:clrMapOvr>
    <a:masterClrMapping/>
  </p:clrMapOvr>
</p:notes>
</file>

<file path=ppt/notesSlides/notesSlide5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40285"/>
      </p:ext>
    </p:extLst>
  </p:cSld>
  <p:clrMapOvr>
    <a:masterClrMapping/>
  </p:clrMapOvr>
</p:notes>
</file>

<file path=ppt/notesSlides/notesSlide5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356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75361"/>
      </p:ext>
    </p:extLst>
  </p:cSld>
  <p:clrMapOvr>
    <a:masterClrMapping/>
  </p:clrMapOvr>
</p:notes>
</file>

<file path=ppt/notesSlides/notesSlide5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356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918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14295"/>
      </p:ext>
    </p:extLst>
  </p:cSld>
  <p:clrMapOvr>
    <a:masterClrMapping/>
  </p:clrMapOvr>
</p:notes>
</file>

<file path=ppt/notesSlides/notesSlide5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356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4937"/>
      </p:ext>
    </p:extLst>
  </p:cSld>
  <p:clrMapOvr>
    <a:masterClrMapping/>
  </p:clrMapOvr>
</p:notes>
</file>

<file path=ppt/notesSlides/notesSlide5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358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86422"/>
      </p:ext>
    </p:extLst>
  </p:cSld>
  <p:clrMapOvr>
    <a:masterClrMapping/>
  </p:clrMapOvr>
</p:notes>
</file>

<file path=ppt/notesSlides/notesSlide5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358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11894"/>
      </p:ext>
    </p:extLst>
  </p:cSld>
  <p:clrMapOvr>
    <a:masterClrMapping/>
  </p:clrMapOvr>
</p:notes>
</file>

<file path=ppt/notesSlides/notesSlide5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18472"/>
      </p:ext>
    </p:extLst>
  </p:cSld>
  <p:clrMapOvr>
    <a:masterClrMapping/>
  </p:clrMapOvr>
</p:notes>
</file>

<file path=ppt/notesSlides/notesSlide5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361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66935"/>
      </p:ext>
    </p:extLst>
  </p:cSld>
  <p:clrMapOvr>
    <a:masterClrMapping/>
  </p:clrMapOvr>
</p:notes>
</file>

<file path=ppt/notesSlides/notesSlide5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361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23003"/>
      </p:ext>
    </p:extLst>
  </p:cSld>
  <p:clrMapOvr>
    <a:masterClrMapping/>
  </p:clrMapOvr>
</p:notes>
</file>

<file path=ppt/notesSlides/notesSlide5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8519"/>
      </p:ext>
    </p:extLst>
  </p:cSld>
  <p:clrMapOvr>
    <a:masterClrMapping/>
  </p:clrMapOvr>
</p:notes>
</file>

<file path=ppt/notesSlides/notesSlide5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99726"/>
      </p:ext>
    </p:extLst>
  </p:cSld>
  <p:clrMapOvr>
    <a:masterClrMapping/>
  </p:clrMapOvr>
</p:notes>
</file>

<file path=ppt/notesSlides/notesSlide5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99751"/>
      </p:ext>
    </p:extLst>
  </p:cSld>
  <p:clrMapOvr>
    <a:masterClrMapping/>
  </p:clrMapOvr>
</p:notes>
</file>

<file path=ppt/notesSlides/notesSlide5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364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857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62901"/>
      </p:ext>
    </p:extLst>
  </p:cSld>
  <p:clrMapOvr>
    <a:masterClrMapping/>
  </p:clrMapOvr>
</p:notes>
</file>

<file path=ppt/notesSlides/notesSlide5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51198"/>
      </p:ext>
    </p:extLst>
  </p:cSld>
  <p:clrMapOvr>
    <a:masterClrMapping/>
  </p:clrMapOvr>
</p:notes>
</file>

<file path=ppt/notesSlides/notesSlide5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34514"/>
      </p:ext>
    </p:extLst>
  </p:cSld>
  <p:clrMapOvr>
    <a:masterClrMapping/>
  </p:clrMapOvr>
</p:notes>
</file>

<file path=ppt/notesSlides/notesSlide5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1905"/>
      </p:ext>
    </p:extLst>
  </p:cSld>
  <p:clrMapOvr>
    <a:masterClrMapping/>
  </p:clrMapOvr>
</p:notes>
</file>

<file path=ppt/notesSlides/notesSlide5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06748"/>
      </p:ext>
    </p:extLst>
  </p:cSld>
  <p:clrMapOvr>
    <a:masterClrMapping/>
  </p:clrMapOvr>
</p:notes>
</file>

<file path=ppt/notesSlides/notesSlide5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21298"/>
      </p:ext>
    </p:extLst>
  </p:cSld>
  <p:clrMapOvr>
    <a:masterClrMapping/>
  </p:clrMapOvr>
</p:notes>
</file>

<file path=ppt/notesSlides/notesSlide5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367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19402"/>
      </p:ext>
    </p:extLst>
  </p:cSld>
  <p:clrMapOvr>
    <a:masterClrMapping/>
  </p:clrMapOvr>
</p:notes>
</file>

<file path=ppt/notesSlides/notesSlide5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77839"/>
      </p:ext>
    </p:extLst>
  </p:cSld>
  <p:clrMapOvr>
    <a:masterClrMapping/>
  </p:clrMapOvr>
</p:notes>
</file>

<file path=ppt/notesSlides/notesSlide5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369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35720"/>
      </p:ext>
    </p:extLst>
  </p:cSld>
  <p:clrMapOvr>
    <a:masterClrMapping/>
  </p:clrMapOvr>
</p:notes>
</file>

<file path=ppt/notesSlides/notesSlide5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89824"/>
      </p:ext>
    </p:extLst>
  </p:cSld>
  <p:clrMapOvr>
    <a:masterClrMapping/>
  </p:clrMapOvr>
</p:notes>
</file>

<file path=ppt/notesSlides/notesSlide5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550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93281"/>
      </p:ext>
    </p:extLst>
  </p:cSld>
  <p:clrMapOvr>
    <a:masterClrMapping/>
  </p:clrMapOvr>
</p:notes>
</file>

<file path=ppt/notesSlides/notesSlide5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20782"/>
      </p:ext>
    </p:extLst>
  </p:cSld>
  <p:clrMapOvr>
    <a:masterClrMapping/>
  </p:clrMapOvr>
</p:notes>
</file>

<file path=ppt/notesSlides/notesSlide5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371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05745"/>
      </p:ext>
    </p:extLst>
  </p:cSld>
  <p:clrMapOvr>
    <a:masterClrMapping/>
  </p:clrMapOvr>
</p:notes>
</file>

<file path=ppt/notesSlides/notesSlide5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371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01167"/>
      </p:ext>
    </p:extLst>
  </p:cSld>
  <p:clrMapOvr>
    <a:masterClrMapping/>
  </p:clrMapOvr>
</p:notes>
</file>

<file path=ppt/notesSlides/notesSlide5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04087"/>
      </p:ext>
    </p:extLst>
  </p:cSld>
  <p:clrMapOvr>
    <a:masterClrMapping/>
  </p:clrMapOvr>
</p:notes>
</file>

<file path=ppt/notesSlides/notesSlide5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81381"/>
      </p:ext>
    </p:extLst>
  </p:cSld>
  <p:clrMapOvr>
    <a:masterClrMapping/>
  </p:clrMapOvr>
</p:notes>
</file>

<file path=ppt/notesSlides/notesSlide5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372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28598"/>
      </p:ext>
    </p:extLst>
  </p:cSld>
  <p:clrMapOvr>
    <a:masterClrMapping/>
  </p:clrMapOvr>
</p:notes>
</file>

<file path=ppt/notesSlides/notesSlide5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12452"/>
      </p:ext>
    </p:extLst>
  </p:cSld>
  <p:clrMapOvr>
    <a:masterClrMapping/>
  </p:clrMapOvr>
</p:notes>
</file>

<file path=ppt/notesSlides/notesSlide5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373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4946"/>
      </p:ext>
    </p:extLst>
  </p:cSld>
  <p:clrMapOvr>
    <a:masterClrMapping/>
  </p:clrMapOvr>
</p:notes>
</file>

<file path=ppt/notesSlides/notesSlide5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373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599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24699"/>
      </p:ext>
    </p:extLst>
  </p:cSld>
  <p:clrMapOvr>
    <a:masterClrMapping/>
  </p:clrMapOvr>
</p:notes>
</file>

<file path=ppt/notesSlides/notesSlide5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373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72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5562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44979"/>
      </p:ext>
    </p:extLst>
  </p:cSld>
  <p:clrMapOvr>
    <a:masterClrMapping/>
  </p:clrMapOvr>
</p:notes>
</file>

<file path=ppt/notesSlides/notesSlide6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16898"/>
      </p:ext>
    </p:extLst>
  </p:cSld>
  <p:clrMapOvr>
    <a:masterClrMapping/>
  </p:clrMapOvr>
</p:notes>
</file>

<file path=ppt/notesSlides/notesSlide6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73544"/>
      </p:ext>
    </p:extLst>
  </p:cSld>
  <p:clrMapOvr>
    <a:masterClrMapping/>
  </p:clrMapOvr>
</p:notes>
</file>

<file path=ppt/notesSlides/notesSlide6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374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4191"/>
      </p:ext>
    </p:extLst>
  </p:cSld>
  <p:clrMapOvr>
    <a:masterClrMapping/>
  </p:clrMapOvr>
</p:notes>
</file>

<file path=ppt/notesSlides/notesSlide6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374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12947"/>
      </p:ext>
    </p:extLst>
  </p:cSld>
  <p:clrMapOvr>
    <a:masterClrMapping/>
  </p:clrMapOvr>
</p:notes>
</file>

<file path=ppt/notesSlides/notesSlide6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31799"/>
      </p:ext>
    </p:extLst>
  </p:cSld>
  <p:clrMapOvr>
    <a:masterClrMapping/>
  </p:clrMapOvr>
</p:notes>
</file>

<file path=ppt/notesSlides/notesSlide6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375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90014"/>
      </p:ext>
    </p:extLst>
  </p:cSld>
  <p:clrMapOvr>
    <a:masterClrMapping/>
  </p:clrMapOvr>
</p:notes>
</file>

<file path=ppt/notesSlides/notesSlide6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375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73787"/>
      </p:ext>
    </p:extLst>
  </p:cSld>
  <p:clrMapOvr>
    <a:masterClrMapping/>
  </p:clrMapOvr>
</p:notes>
</file>

<file path=ppt/notesSlides/notesSlide6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89156"/>
      </p:ext>
    </p:extLst>
  </p:cSld>
  <p:clrMapOvr>
    <a:masterClrMapping/>
  </p:clrMapOvr>
</p:notes>
</file>

<file path=ppt/notesSlides/notesSlide6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29517"/>
      </p:ext>
    </p:extLst>
  </p:cSld>
  <p:clrMapOvr>
    <a:masterClrMapping/>
  </p:clrMapOvr>
</p:notes>
</file>

<file path=ppt/notesSlides/notesSlide6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6270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2441"/>
      </p:ext>
    </p:extLst>
  </p:cSld>
  <p:clrMapOvr>
    <a:masterClrMapping/>
  </p:clrMapOvr>
</p:notes>
</file>

<file path=ppt/notesSlides/notesSlide6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82043"/>
      </p:ext>
    </p:extLst>
  </p:cSld>
  <p:clrMapOvr>
    <a:masterClrMapping/>
  </p:clrMapOvr>
</p:notes>
</file>

<file path=ppt/notesSlides/notesSlide6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63167"/>
      </p:ext>
    </p:extLst>
  </p:cSld>
  <p:clrMapOvr>
    <a:masterClrMapping/>
  </p:clrMapOvr>
</p:notes>
</file>

<file path=ppt/notesSlides/notesSlide6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44030"/>
      </p:ext>
    </p:extLst>
  </p:cSld>
  <p:clrMapOvr>
    <a:masterClrMapping/>
  </p:clrMapOvr>
</p:notes>
</file>

<file path=ppt/notesSlides/notesSlide6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35667"/>
      </p:ext>
    </p:extLst>
  </p:cSld>
  <p:clrMapOvr>
    <a:masterClrMapping/>
  </p:clrMapOvr>
</p:notes>
</file>

<file path=ppt/notesSlides/notesSlide6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89272"/>
      </p:ext>
    </p:extLst>
  </p:cSld>
  <p:clrMapOvr>
    <a:masterClrMapping/>
  </p:clrMapOvr>
</p:notes>
</file>

<file path=ppt/notesSlides/notesSlide6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37779"/>
      </p:ext>
    </p:extLst>
  </p:cSld>
  <p:clrMapOvr>
    <a:masterClrMapping/>
  </p:clrMapOvr>
</p:notes>
</file>

<file path=ppt/notesSlides/notesSlide6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17749"/>
      </p:ext>
    </p:extLst>
  </p:cSld>
  <p:clrMapOvr>
    <a:masterClrMapping/>
  </p:clrMapOvr>
</p:notes>
</file>

<file path=ppt/notesSlides/notesSlide6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22899"/>
      </p:ext>
    </p:extLst>
  </p:cSld>
  <p:clrMapOvr>
    <a:masterClrMapping/>
  </p:clrMapOvr>
</p:notes>
</file>

<file path=ppt/notesSlides/notesSlide6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379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87877"/>
      </p:ext>
    </p:extLst>
  </p:cSld>
  <p:clrMapOvr>
    <a:masterClrMapping/>
  </p:clrMapOvr>
</p:notes>
</file>

<file path=ppt/notesSlides/notesSlide6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379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6807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67756"/>
      </p:ext>
    </p:extLst>
  </p:cSld>
  <p:clrMapOvr>
    <a:masterClrMapping/>
  </p:clrMapOvr>
</p:notes>
</file>

<file path=ppt/notesSlides/notesSlide6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379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34788"/>
      </p:ext>
    </p:extLst>
  </p:cSld>
  <p:clrMapOvr>
    <a:masterClrMapping/>
  </p:clrMapOvr>
</p:notes>
</file>

<file path=ppt/notesSlides/notesSlide6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379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40916"/>
      </p:ext>
    </p:extLst>
  </p:cSld>
  <p:clrMapOvr>
    <a:masterClrMapping/>
  </p:clrMapOvr>
</p:notes>
</file>

<file path=ppt/notesSlides/notesSlide6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380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25120"/>
      </p:ext>
    </p:extLst>
  </p:cSld>
  <p:clrMapOvr>
    <a:masterClrMapping/>
  </p:clrMapOvr>
</p:notes>
</file>

<file path=ppt/notesSlides/notesSlide6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380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10025"/>
      </p:ext>
    </p:extLst>
  </p:cSld>
  <p:clrMapOvr>
    <a:masterClrMapping/>
  </p:clrMapOvr>
</p:notes>
</file>

<file path=ppt/notesSlides/notesSlide6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380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9983"/>
      </p:ext>
    </p:extLst>
  </p:cSld>
  <p:clrMapOvr>
    <a:masterClrMapping/>
  </p:clrMapOvr>
</p:notes>
</file>

<file path=ppt/notesSlides/notesSlide6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6787"/>
      </p:ext>
    </p:extLst>
  </p:cSld>
  <p:clrMapOvr>
    <a:masterClrMapping/>
  </p:clrMapOvr>
</p:notes>
</file>

<file path=ppt/notesSlides/notesSlide6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381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45401"/>
      </p:ext>
    </p:extLst>
  </p:cSld>
  <p:clrMapOvr>
    <a:masterClrMapping/>
  </p:clrMapOvr>
</p:notes>
</file>

<file path=ppt/notesSlides/notesSlide6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381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58201"/>
      </p:ext>
    </p:extLst>
  </p:cSld>
  <p:clrMapOvr>
    <a:masterClrMapping/>
  </p:clrMapOvr>
</p:notes>
</file>

<file path=ppt/notesSlides/notesSlide6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42647"/>
      </p:ext>
    </p:extLst>
  </p:cSld>
  <p:clrMapOvr>
    <a:masterClrMapping/>
  </p:clrMapOvr>
</p:notes>
</file>

<file path=ppt/notesSlides/notesSlide6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387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630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3628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79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569679"/>
      </p:ext>
    </p:extLst>
  </p:cSld>
  <p:clrMapOvr>
    <a:masterClrMapping/>
  </p:clrMapOvr>
</p:notes>
</file>

<file path=ppt/notesSlides/notesSlide6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387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631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29123"/>
      </p:ext>
    </p:extLst>
  </p:cSld>
  <p:clrMapOvr>
    <a:masterClrMapping/>
  </p:clrMapOvr>
</p:notes>
</file>

<file path=ppt/notesSlides/notesSlide6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389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632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29433"/>
      </p:ext>
    </p:extLst>
  </p:cSld>
  <p:clrMapOvr>
    <a:masterClrMapping/>
  </p:clrMapOvr>
</p:notes>
</file>

<file path=ppt/notesSlides/notesSlide6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389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633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95846"/>
      </p:ext>
    </p:extLst>
  </p:cSld>
  <p:clrMapOvr>
    <a:masterClrMapping/>
  </p:clrMapOvr>
</p:notes>
</file>

<file path=ppt/notesSlides/notesSlide6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389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634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8530"/>
      </p:ext>
    </p:extLst>
  </p:cSld>
  <p:clrMapOvr>
    <a:masterClrMapping/>
  </p:clrMapOvr>
</p:notes>
</file>

<file path=ppt/notesSlides/notesSlide6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389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635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912894"/>
      </p:ext>
    </p:extLst>
  </p:cSld>
  <p:clrMapOvr>
    <a:masterClrMapping/>
  </p:clrMapOvr>
</p:notes>
</file>

<file path=ppt/notesSlides/notesSlide6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636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74361"/>
      </p:ext>
    </p:extLst>
  </p:cSld>
  <p:clrMapOvr>
    <a:masterClrMapping/>
  </p:clrMapOvr>
</p:notes>
</file>

<file path=ppt/notesSlides/notesSlide6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637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521093"/>
      </p:ext>
    </p:extLst>
  </p:cSld>
  <p:clrMapOvr>
    <a:masterClrMapping/>
  </p:clrMapOvr>
</p:notes>
</file>

<file path=ppt/notesSlides/notesSlide6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391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638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55478"/>
      </p:ext>
    </p:extLst>
  </p:cSld>
  <p:clrMapOvr>
    <a:masterClrMapping/>
  </p:clrMapOvr>
</p:notes>
</file>

<file path=ppt/notesSlides/notesSlide6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639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83849"/>
      </p:ext>
    </p:extLst>
  </p:cSld>
  <p:clrMapOvr>
    <a:masterClrMapping/>
  </p:clrMapOvr>
</p:notes>
</file>

<file path=ppt/notesSlides/notesSlide6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640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4213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7114"/>
      </p:ext>
    </p:extLst>
  </p:cSld>
  <p:clrMapOvr>
    <a:masterClrMapping/>
  </p:clrMapOvr>
</p:notes>
</file>

<file path=ppt/notesSlides/notesSlide6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641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64748"/>
      </p:ext>
    </p:extLst>
  </p:cSld>
  <p:clrMapOvr>
    <a:masterClrMapping/>
  </p:clrMapOvr>
</p:notes>
</file>

<file path=ppt/notesSlides/notesSlide6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393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642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17128"/>
      </p:ext>
    </p:extLst>
  </p:cSld>
  <p:clrMapOvr>
    <a:masterClrMapping/>
  </p:clrMapOvr>
</p:notes>
</file>

<file path=ppt/notesSlides/notesSlide6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393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643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088660"/>
      </p:ext>
    </p:extLst>
  </p:cSld>
  <p:clrMapOvr>
    <a:masterClrMapping/>
  </p:clrMapOvr>
</p:notes>
</file>

<file path=ppt/notesSlides/notesSlide6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393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644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70425"/>
      </p:ext>
    </p:extLst>
  </p:cSld>
  <p:clrMapOvr>
    <a:masterClrMapping/>
  </p:clrMapOvr>
</p:notes>
</file>

<file path=ppt/notesSlides/notesSlide6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394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645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689235"/>
      </p:ext>
    </p:extLst>
  </p:cSld>
  <p:clrMapOvr>
    <a:masterClrMapping/>
  </p:clrMapOvr>
</p:notes>
</file>

<file path=ppt/notesSlides/notesSlide6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394-395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646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39874"/>
      </p:ext>
    </p:extLst>
  </p:cSld>
  <p:clrMapOvr>
    <a:masterClrMapping/>
  </p:clrMapOvr>
</p:notes>
</file>

<file path=ppt/notesSlides/notesSlide6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397-398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647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42426"/>
      </p:ext>
    </p:extLst>
  </p:cSld>
  <p:clrMapOvr>
    <a:masterClrMapping/>
  </p:clrMapOvr>
</p:notes>
</file>

<file path=ppt/notesSlides/notesSlide6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36753"/>
      </p:ext>
    </p:extLst>
  </p:cSld>
  <p:clrMapOvr>
    <a:masterClrMapping/>
  </p:clrMapOvr>
</p:notes>
</file>

<file path=ppt/notesSlides/notesSlide6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03729"/>
      </p:ext>
    </p:extLst>
  </p:cSld>
  <p:clrMapOvr>
    <a:masterClrMapping/>
  </p:clrMapOvr>
</p:notes>
</file>

<file path=ppt/notesSlides/notesSlide6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399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757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79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89385"/>
      </p:ext>
    </p:extLst>
  </p:cSld>
  <p:clrMapOvr>
    <a:masterClrMapping/>
  </p:clrMapOvr>
</p:notes>
</file>

<file path=ppt/notesSlides/notesSlide6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399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53771"/>
      </p:ext>
    </p:extLst>
  </p:cSld>
  <p:clrMapOvr>
    <a:masterClrMapping/>
  </p:clrMapOvr>
</p:notes>
</file>

<file path=ppt/notesSlides/notesSlide6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399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20884"/>
      </p:ext>
    </p:extLst>
  </p:cSld>
  <p:clrMapOvr>
    <a:masterClrMapping/>
  </p:clrMapOvr>
</p:notes>
</file>

<file path=ppt/notesSlides/notesSlide6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399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32848"/>
      </p:ext>
    </p:extLst>
  </p:cSld>
  <p:clrMapOvr>
    <a:masterClrMapping/>
  </p:clrMapOvr>
</p:notes>
</file>

<file path=ppt/notesSlides/notesSlide6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8440"/>
      </p:ext>
    </p:extLst>
  </p:cSld>
  <p:clrMapOvr>
    <a:masterClrMapping/>
  </p:clrMapOvr>
</p:notes>
</file>

<file path=ppt/notesSlides/notesSlide6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09034"/>
      </p:ext>
    </p:extLst>
  </p:cSld>
  <p:clrMapOvr>
    <a:masterClrMapping/>
  </p:clrMapOvr>
</p:notes>
</file>

<file path=ppt/notesSlides/notesSlide6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45553"/>
      </p:ext>
    </p:extLst>
  </p:cSld>
  <p:clrMapOvr>
    <a:masterClrMapping/>
  </p:clrMapOvr>
</p:notes>
</file>

<file path=ppt/notesSlides/notesSlide6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85033"/>
      </p:ext>
    </p:extLst>
  </p:cSld>
  <p:clrMapOvr>
    <a:masterClrMapping/>
  </p:clrMapOvr>
</p:notes>
</file>

<file path=ppt/notesSlides/notesSlide6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33123"/>
      </p:ext>
    </p:extLst>
  </p:cSld>
  <p:clrMapOvr>
    <a:masterClrMapping/>
  </p:clrMapOvr>
</p:notes>
</file>

<file path=ppt/notesSlides/notesSlide6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17477"/>
      </p:ext>
    </p:extLst>
  </p:cSld>
  <p:clrMapOvr>
    <a:masterClrMapping/>
  </p:clrMapOvr>
</p:notes>
</file>

<file path=ppt/notesSlides/notesSlide6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8860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27371"/>
      </p:ext>
    </p:extLst>
  </p:cSld>
  <p:clrMapOvr>
    <a:masterClrMapping/>
  </p:clrMapOvr>
</p:notes>
</file>

<file path=ppt/notesSlides/notesSlide6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45740"/>
      </p:ext>
    </p:extLst>
  </p:cSld>
  <p:clrMapOvr>
    <a:masterClrMapping/>
  </p:clrMapOvr>
</p:notes>
</file>

<file path=ppt/notesSlides/notesSlide6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63987"/>
      </p:ext>
    </p:extLst>
  </p:cSld>
  <p:clrMapOvr>
    <a:masterClrMapping/>
  </p:clrMapOvr>
</p:notes>
</file>

<file path=ppt/notesSlides/notesSlide6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01162"/>
      </p:ext>
    </p:extLst>
  </p:cSld>
  <p:clrMapOvr>
    <a:masterClrMapping/>
  </p:clrMapOvr>
</p:notes>
</file>

<file path=ppt/notesSlides/notesSlide6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53299"/>
      </p:ext>
    </p:extLst>
  </p:cSld>
  <p:clrMapOvr>
    <a:masterClrMapping/>
  </p:clrMapOvr>
</p:notes>
</file>

<file path=ppt/notesSlides/notesSlide6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09594"/>
      </p:ext>
    </p:extLst>
  </p:cSld>
  <p:clrMapOvr>
    <a:masterClrMapping/>
  </p:clrMapOvr>
</p:notes>
</file>

<file path=ppt/notesSlides/notesSlide6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11268"/>
      </p:ext>
    </p:extLst>
  </p:cSld>
  <p:clrMapOvr>
    <a:masterClrMapping/>
  </p:clrMapOvr>
</p:notes>
</file>

<file path=ppt/notesSlides/notesSlide6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402-403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01986"/>
      </p:ext>
    </p:extLst>
  </p:cSld>
  <p:clrMapOvr>
    <a:masterClrMapping/>
  </p:clrMapOvr>
</p:notes>
</file>

<file path=ppt/notesSlides/notesSlide6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08666"/>
      </p:ext>
    </p:extLst>
  </p:cSld>
  <p:clrMapOvr>
    <a:masterClrMapping/>
  </p:clrMapOvr>
</p:notes>
</file>

<file path=ppt/notesSlides/notesSlide6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</a:t>
            </a:r>
            <a:r>
              <a:rPr lang="en-US" smtClean="0"/>
              <a:t>. 403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60466"/>
      </p:ext>
    </p:extLst>
  </p:cSld>
  <p:clrMapOvr>
    <a:masterClrMapping/>
  </p:clrMapOvr>
</p:notes>
</file>

<file path=ppt/notesSlides/notesSlide6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</a:t>
            </a:r>
            <a:r>
              <a:rPr lang="en-US" smtClean="0"/>
              <a:t>. 403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534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35895"/>
      </p:ext>
    </p:extLst>
  </p:cSld>
  <p:clrMapOvr>
    <a:masterClrMapping/>
  </p:clrMapOvr>
</p:notes>
</file>

<file path=ppt/notesSlides/notesSlide6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</a:t>
            </a:r>
            <a:r>
              <a:rPr lang="en-US" smtClean="0"/>
              <a:t>. 403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84633"/>
      </p:ext>
    </p:extLst>
  </p:cSld>
  <p:clrMapOvr>
    <a:masterClrMapping/>
  </p:clrMapOvr>
</p:notes>
</file>

<file path=ppt/notesSlides/notesSlide6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59619"/>
      </p:ext>
    </p:extLst>
  </p:cSld>
  <p:clrMapOvr>
    <a:masterClrMapping/>
  </p:clrMapOvr>
</p:notes>
</file>

<file path=ppt/notesSlides/notesSlide6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49903"/>
      </p:ext>
    </p:extLst>
  </p:cSld>
  <p:clrMapOvr>
    <a:masterClrMapping/>
  </p:clrMapOvr>
</p:notes>
</file>

<file path=ppt/notesSlides/notesSlide6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404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68556"/>
      </p:ext>
    </p:extLst>
  </p:cSld>
  <p:clrMapOvr>
    <a:masterClrMapping/>
  </p:clrMapOvr>
</p:notes>
</file>

<file path=ppt/notesSlides/notesSlide6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52529"/>
      </p:ext>
    </p:extLst>
  </p:cSld>
  <p:clrMapOvr>
    <a:masterClrMapping/>
  </p:clrMapOvr>
</p:notes>
</file>

<file path=ppt/notesSlides/notesSlide6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75459"/>
      </p:ext>
    </p:extLst>
  </p:cSld>
  <p:clrMapOvr>
    <a:masterClrMapping/>
  </p:clrMapOvr>
</p:notes>
</file>

<file path=ppt/notesSlides/notesSlide6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97232"/>
      </p:ext>
    </p:extLst>
  </p:cSld>
  <p:clrMapOvr>
    <a:masterClrMapping/>
  </p:clrMapOvr>
</p:notes>
</file>

<file path=ppt/notesSlides/notesSlide6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90931"/>
      </p:ext>
    </p:extLst>
  </p:cSld>
  <p:clrMapOvr>
    <a:masterClrMapping/>
  </p:clrMapOvr>
</p:notes>
</file>

<file path=ppt/notesSlides/notesSlide6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89465"/>
      </p:ext>
    </p:extLst>
  </p:cSld>
  <p:clrMapOvr>
    <a:masterClrMapping/>
  </p:clrMapOvr>
</p:notes>
</file>

<file path=ppt/notesSlides/notesSlide6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829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31784"/>
      </p:ext>
    </p:extLst>
  </p:cSld>
  <p:clrMapOvr>
    <a:masterClrMapping/>
  </p:clrMapOvr>
</p:notes>
</file>

<file path=ppt/notesSlides/notesSlide6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38800"/>
      </p:ext>
    </p:extLst>
  </p:cSld>
  <p:clrMapOvr>
    <a:masterClrMapping/>
  </p:clrMapOvr>
</p:notes>
</file>

<file path=ppt/notesSlides/notesSlide6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45606"/>
      </p:ext>
    </p:extLst>
  </p:cSld>
  <p:clrMapOvr>
    <a:masterClrMapping/>
  </p:clrMapOvr>
</p:notes>
</file>

<file path=ppt/notesSlides/notesSlide6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88685"/>
      </p:ext>
    </p:extLst>
  </p:cSld>
  <p:clrMapOvr>
    <a:masterClrMapping/>
  </p:clrMapOvr>
</p:notes>
</file>

<file path=ppt/notesSlides/notesSlide6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66360"/>
      </p:ext>
    </p:extLst>
  </p:cSld>
  <p:clrMapOvr>
    <a:masterClrMapping/>
  </p:clrMapOvr>
</p:notes>
</file>

<file path=ppt/notesSlides/notesSlide6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413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11445"/>
      </p:ext>
    </p:extLst>
  </p:cSld>
  <p:clrMapOvr>
    <a:masterClrMapping/>
  </p:clrMapOvr>
</p:notes>
</file>

<file path=ppt/notesSlides/notesSlide6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413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28339"/>
      </p:ext>
    </p:extLst>
  </p:cSld>
  <p:clrMapOvr>
    <a:masterClrMapping/>
  </p:clrMapOvr>
</p:notes>
</file>

<file path=ppt/notesSlides/notesSlide6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413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93183"/>
      </p:ext>
    </p:extLst>
  </p:cSld>
  <p:clrMapOvr>
    <a:masterClrMapping/>
  </p:clrMapOvr>
</p:notes>
</file>

<file path=ppt/notesSlides/notesSlide6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413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67765"/>
      </p:ext>
    </p:extLst>
  </p:cSld>
  <p:clrMapOvr>
    <a:masterClrMapping/>
  </p:clrMapOvr>
</p:notes>
</file>

<file path=ppt/notesSlides/notesSlide6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00278"/>
      </p:ext>
    </p:extLst>
  </p:cSld>
  <p:clrMapOvr>
    <a:masterClrMapping/>
  </p:clrMapOvr>
</p:notes>
</file>

<file path=ppt/notesSlides/notesSlide6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076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44236"/>
      </p:ext>
    </p:extLst>
  </p:cSld>
  <p:clrMapOvr>
    <a:masterClrMapping/>
  </p:clrMapOvr>
</p:notes>
</file>

<file path=ppt/notesSlides/notesSlide6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79395"/>
      </p:ext>
    </p:extLst>
  </p:cSld>
  <p:clrMapOvr>
    <a:masterClrMapping/>
  </p:clrMapOvr>
</p:notes>
</file>

<file path=ppt/notesSlides/notesSlide6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415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26808"/>
      </p:ext>
    </p:extLst>
  </p:cSld>
  <p:clrMapOvr>
    <a:masterClrMapping/>
  </p:clrMapOvr>
</p:notes>
</file>

<file path=ppt/notesSlides/notesSlide6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415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81873"/>
      </p:ext>
    </p:extLst>
  </p:cSld>
  <p:clrMapOvr>
    <a:masterClrMapping/>
  </p:clrMapOvr>
</p:notes>
</file>

<file path=ppt/notesSlides/notesSlide6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415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5882"/>
      </p:ext>
    </p:extLst>
  </p:cSld>
  <p:clrMapOvr>
    <a:masterClrMapping/>
  </p:clrMapOvr>
</p:notes>
</file>

<file path=ppt/notesSlides/notesSlide6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36514"/>
      </p:ext>
    </p:extLst>
  </p:cSld>
  <p:clrMapOvr>
    <a:masterClrMapping/>
  </p:clrMapOvr>
</p:notes>
</file>

<file path=ppt/notesSlides/notesSlide6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417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76735"/>
      </p:ext>
    </p:extLst>
  </p:cSld>
  <p:clrMapOvr>
    <a:masterClrMapping/>
  </p:clrMapOvr>
</p:notes>
</file>

<file path=ppt/notesSlides/notesSlide6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417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29031"/>
      </p:ext>
    </p:extLst>
  </p:cSld>
  <p:clrMapOvr>
    <a:masterClrMapping/>
  </p:clrMapOvr>
</p:notes>
</file>

<file path=ppt/notesSlides/notesSlide6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417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69767"/>
      </p:ext>
    </p:extLst>
  </p:cSld>
  <p:clrMapOvr>
    <a:masterClrMapping/>
  </p:clrMapOvr>
</p:notes>
</file>

<file path=ppt/notesSlides/notesSlide6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417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699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94668"/>
      </p:ext>
    </p:extLst>
  </p:cSld>
  <p:clrMapOvr>
    <a:masterClrMapping/>
  </p:clrMapOvr>
</p:notes>
</file>

<file path=ppt/notesSlides/notesSlide6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417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700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00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0771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40983"/>
      </p:ext>
    </p:extLst>
  </p:cSld>
  <p:clrMapOvr>
    <a:masterClrMapping/>
  </p:clrMapOvr>
</p:notes>
</file>

<file path=ppt/notesSlides/notesSlide7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 </a:t>
            </a:r>
            <a:r>
              <a:rPr lang="en-US" smtClean="0"/>
              <a:t>417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/>
              <a:t>701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94570"/>
      </p:ext>
    </p:extLst>
  </p:cSld>
  <p:clrMapOvr>
    <a:masterClrMapping/>
  </p:clrMapOvr>
</p:notes>
</file>

<file path=ppt/notesSlides/notesSlide7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702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35202"/>
      </p:ext>
    </p:extLst>
  </p:cSld>
  <p:clrMapOvr>
    <a:masterClrMapping/>
  </p:clrMapOvr>
</p:notes>
</file>

<file path=ppt/notesSlides/notesSlide7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703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7343"/>
      </p:ext>
    </p:extLst>
  </p:cSld>
  <p:clrMapOvr>
    <a:masterClrMapping/>
  </p:clrMapOvr>
</p:notes>
</file>

<file path=ppt/notesSlides/notesSlide7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704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48102"/>
      </p:ext>
    </p:extLst>
  </p:cSld>
  <p:clrMapOvr>
    <a:masterClrMapping/>
  </p:clrMapOvr>
</p:notes>
</file>

<file path=ppt/notesSlides/notesSlide7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705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19255"/>
      </p:ext>
    </p:extLst>
  </p:cSld>
  <p:clrMapOvr>
    <a:masterClrMapping/>
  </p:clrMapOvr>
</p:notes>
</file>

<file path=ppt/notesSlides/notesSlide7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706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81977"/>
      </p:ext>
    </p:extLst>
  </p:cSld>
  <p:clrMapOvr>
    <a:masterClrMapping/>
  </p:clrMapOvr>
</p:notes>
</file>

<file path=ppt/notesSlides/notesSlide7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707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380199"/>
      </p:ext>
    </p:extLst>
  </p:cSld>
  <p:clrMapOvr>
    <a:masterClrMapping/>
  </p:clrMapOvr>
</p:notes>
</file>

<file path=ppt/notesSlides/notesSlide7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708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27758"/>
      </p:ext>
    </p:extLst>
  </p:cSld>
  <p:clrMapOvr>
    <a:masterClrMapping/>
  </p:clrMapOvr>
</p:notes>
</file>

<file path=ppt/notesSlides/notesSlide7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709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57174"/>
      </p:ext>
    </p:extLst>
  </p:cSld>
  <p:clrMapOvr>
    <a:masterClrMapping/>
  </p:clrMapOvr>
</p:notes>
</file>

<file path=ppt/notesSlides/notesSlide7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695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30133"/>
      </p:ext>
    </p:extLst>
  </p:cSld>
  <p:clrMapOvr>
    <a:masterClrMapping/>
  </p:clrMapOvr>
</p:notes>
</file>

<file path=ppt/notesSlides/notesSlide7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427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84553"/>
      </p:ext>
    </p:extLst>
  </p:cSld>
  <p:clrMapOvr>
    <a:masterClrMapping/>
  </p:clrMapOvr>
</p:notes>
</file>

<file path=ppt/notesSlides/notesSlide7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03511"/>
      </p:ext>
    </p:extLst>
  </p:cSld>
  <p:clrMapOvr>
    <a:masterClrMapping/>
  </p:clrMapOvr>
</p:notes>
</file>

<file path=ppt/notesSlides/notesSlide7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341429"/>
      </p:ext>
    </p:extLst>
  </p:cSld>
  <p:clrMapOvr>
    <a:masterClrMapping/>
  </p:clrMapOvr>
</p:notes>
</file>

<file path=ppt/notesSlides/notesSlide7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932000"/>
      </p:ext>
    </p:extLst>
  </p:cSld>
  <p:clrMapOvr>
    <a:masterClrMapping/>
  </p:clrMapOvr>
</p:notes>
</file>

<file path=ppt/notesSlides/notesSlide7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10843"/>
      </p:ext>
    </p:extLst>
  </p:cSld>
  <p:clrMapOvr>
    <a:masterClrMapping/>
  </p:clrMapOvr>
</p:notes>
</file>

<file path=ppt/notesSlides/notesSlide7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41839"/>
      </p:ext>
    </p:extLst>
  </p:cSld>
  <p:clrMapOvr>
    <a:masterClrMapping/>
  </p:clrMapOvr>
</p:notes>
</file>

<file path=ppt/notesSlides/notesSlide7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40404"/>
      </p:ext>
    </p:extLst>
  </p:cSld>
  <p:clrMapOvr>
    <a:masterClrMapping/>
  </p:clrMapOvr>
</p:notes>
</file>

<file path=ppt/notesSlides/notesSlide7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429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557132"/>
      </p:ext>
    </p:extLst>
  </p:cSld>
  <p:clrMapOvr>
    <a:masterClrMapping/>
  </p:clrMapOvr>
</p:notes>
</file>

<file path=ppt/notesSlides/notesSlide7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429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7436"/>
      </p:ext>
    </p:extLst>
  </p:cSld>
  <p:clrMapOvr>
    <a:masterClrMapping/>
  </p:clrMapOvr>
</p:notes>
</file>

<file path=ppt/notesSlides/notesSlide7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429-430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831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18376"/>
      </p:ext>
    </p:extLst>
  </p:cSld>
  <p:clrMapOvr>
    <a:masterClrMapping/>
  </p:clrMapOvr>
</p:notes>
</file>

<file path=ppt/notesSlides/notesSlide7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548022"/>
      </p:ext>
    </p:extLst>
  </p:cSld>
  <p:clrMapOvr>
    <a:masterClrMapping/>
  </p:clrMapOvr>
</p:notes>
</file>

<file path=ppt/notesSlides/notesSlide7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96202"/>
      </p:ext>
    </p:extLst>
  </p:cSld>
  <p:clrMapOvr>
    <a:masterClrMapping/>
  </p:clrMapOvr>
</p:notes>
</file>

<file path=ppt/notesSlides/notesSlide7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55738"/>
      </p:ext>
    </p:extLst>
  </p:cSld>
  <p:clrMapOvr>
    <a:masterClrMapping/>
  </p:clrMapOvr>
</p:notes>
</file>

<file path=ppt/notesSlides/notesSlide7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431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34674"/>
      </p:ext>
    </p:extLst>
  </p:cSld>
  <p:clrMapOvr>
    <a:masterClrMapping/>
  </p:clrMapOvr>
</p:notes>
</file>

<file path=ppt/notesSlides/notesSlide7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589051"/>
      </p:ext>
    </p:extLst>
  </p:cSld>
  <p:clrMapOvr>
    <a:masterClrMapping/>
  </p:clrMapOvr>
</p:notes>
</file>

<file path=ppt/notesSlides/notesSlide7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716982"/>
      </p:ext>
    </p:extLst>
  </p:cSld>
  <p:clrMapOvr>
    <a:masterClrMapping/>
  </p:clrMapOvr>
</p:notes>
</file>

<file path=ppt/notesSlides/notesSlide7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433-434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47998"/>
      </p:ext>
    </p:extLst>
  </p:cSld>
  <p:clrMapOvr>
    <a:masterClrMapping/>
  </p:clrMapOvr>
</p:notes>
</file>

<file path=ppt/notesSlides/notesSlide7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668893"/>
      </p:ext>
    </p:extLst>
  </p:cSld>
  <p:clrMapOvr>
    <a:masterClrMapping/>
  </p:clrMapOvr>
</p:notes>
</file>

<file path=ppt/notesSlides/notesSlide7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09491"/>
      </p:ext>
    </p:extLst>
  </p:cSld>
  <p:clrMapOvr>
    <a:masterClrMapping/>
  </p:clrMapOvr>
</p:notes>
</file>

<file path=ppt/notesSlides/notesSlide7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437-438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7731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82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28559"/>
      </p:ext>
    </p:extLst>
  </p:cSld>
  <p:clrMapOvr>
    <a:masterClrMapping/>
  </p:clrMapOvr>
</p:notes>
</file>

<file path=ppt/notesSlides/notesSlide7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35123"/>
      </p:ext>
    </p:extLst>
  </p:cSld>
  <p:clrMapOvr>
    <a:masterClrMapping/>
  </p:clrMapOvr>
</p:notes>
</file>

<file path=ppt/notesSlides/notesSlide7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232741"/>
      </p:ext>
    </p:extLst>
  </p:cSld>
  <p:clrMapOvr>
    <a:masterClrMapping/>
  </p:clrMapOvr>
</p:notes>
</file>

<file path=ppt/notesSlides/notesSlide7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68728"/>
      </p:ext>
    </p:extLst>
  </p:cSld>
  <p:clrMapOvr>
    <a:masterClrMapping/>
  </p:clrMapOvr>
</p:notes>
</file>

<file path=ppt/notesSlides/notesSlide7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91346"/>
      </p:ext>
    </p:extLst>
  </p:cSld>
  <p:clrMapOvr>
    <a:masterClrMapping/>
  </p:clrMapOvr>
</p:notes>
</file>

<file path=ppt/notesSlides/notesSlide7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90425"/>
      </p:ext>
    </p:extLst>
  </p:cSld>
  <p:clrMapOvr>
    <a:masterClrMapping/>
  </p:clrMapOvr>
</p:notes>
</file>

<file path=ppt/notesSlides/notesSlide7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346166"/>
      </p:ext>
    </p:extLst>
  </p:cSld>
  <p:clrMapOvr>
    <a:masterClrMapping/>
  </p:clrMapOvr>
</p:notes>
</file>

<file path=ppt/notesSlides/notesSlide7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48853"/>
      </p:ext>
    </p:extLst>
  </p:cSld>
  <p:clrMapOvr>
    <a:masterClrMapping/>
  </p:clrMapOvr>
</p:notes>
</file>

<file path=ppt/notesSlides/notesSlide7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34638"/>
      </p:ext>
    </p:extLst>
  </p:cSld>
  <p:clrMapOvr>
    <a:masterClrMapping/>
  </p:clrMapOvr>
</p:notes>
</file>

<file path=ppt/notesSlides/notesSlide7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94852"/>
      </p:ext>
    </p:extLst>
  </p:cSld>
  <p:clrMapOvr>
    <a:masterClrMapping/>
  </p:clrMapOvr>
</p:notes>
</file>

<file path=ppt/notesSlides/notesSlide7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0730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82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6394"/>
      </p:ext>
    </p:extLst>
  </p:cSld>
  <p:clrMapOvr>
    <a:masterClrMapping/>
  </p:clrMapOvr>
</p:notes>
</file>

<file path=ppt/notesSlides/notesSlide7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354990"/>
      </p:ext>
    </p:extLst>
  </p:cSld>
  <p:clrMapOvr>
    <a:masterClrMapping/>
  </p:clrMapOvr>
</p:notes>
</file>

<file path=ppt/notesSlides/notesSlide7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45089"/>
      </p:ext>
    </p:extLst>
  </p:cSld>
  <p:clrMapOvr>
    <a:masterClrMapping/>
  </p:clrMapOvr>
</p:notes>
</file>

<file path=ppt/notesSlides/notesSlide7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440-441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22626"/>
      </p:ext>
    </p:extLst>
  </p:cSld>
  <p:clrMapOvr>
    <a:masterClrMapping/>
  </p:clrMapOvr>
</p:notes>
</file>

<file path=ppt/notesSlides/notesSlide7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02686"/>
      </p:ext>
    </p:extLst>
  </p:cSld>
  <p:clrMapOvr>
    <a:masterClrMapping/>
  </p:clrMapOvr>
</p:notes>
</file>

<file path=ppt/notesSlides/notesSlide7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11463"/>
      </p:ext>
    </p:extLst>
  </p:cSld>
  <p:clrMapOvr>
    <a:masterClrMapping/>
  </p:clrMapOvr>
</p:notes>
</file>

<file path=ppt/notesSlides/notesSlide7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17726"/>
      </p:ext>
    </p:extLst>
  </p:cSld>
  <p:clrMapOvr>
    <a:masterClrMapping/>
  </p:clrMapOvr>
</p:notes>
</file>

<file path=ppt/notesSlides/notesSlide7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20032"/>
      </p:ext>
    </p:extLst>
  </p:cSld>
  <p:clrMapOvr>
    <a:masterClrMapping/>
  </p:clrMapOvr>
</p:notes>
</file>

<file path=ppt/notesSlides/notesSlide7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64597"/>
      </p:ext>
    </p:extLst>
  </p:cSld>
  <p:clrMapOvr>
    <a:masterClrMapping/>
  </p:clrMapOvr>
</p:notes>
</file>

<file path=ppt/notesSlides/notesSlide7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22793"/>
      </p:ext>
    </p:extLst>
  </p:cSld>
  <p:clrMapOvr>
    <a:masterClrMapping/>
  </p:clrMapOvr>
</p:notes>
</file>

<file path=ppt/notesSlides/notesSlide7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66769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82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52065"/>
      </p:ext>
    </p:extLst>
  </p:cSld>
  <p:clrMapOvr>
    <a:masterClrMapping/>
  </p:clrMapOvr>
</p:notes>
</file>

<file path=ppt/notesSlides/notesSlide7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359521"/>
      </p:ext>
    </p:extLst>
  </p:cSld>
  <p:clrMapOvr>
    <a:masterClrMapping/>
  </p:clrMapOvr>
</p:notes>
</file>

<file path=ppt/notesSlides/notesSlide7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87122"/>
      </p:ext>
    </p:extLst>
  </p:cSld>
  <p:clrMapOvr>
    <a:masterClrMapping/>
  </p:clrMapOvr>
</p:notes>
</file>

<file path=ppt/notesSlides/notesSlide7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48986"/>
      </p:ext>
    </p:extLst>
  </p:cSld>
  <p:clrMapOvr>
    <a:masterClrMapping/>
  </p:clrMapOvr>
</p:notes>
</file>

<file path=ppt/notesSlides/notesSlide7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307622"/>
      </p:ext>
    </p:extLst>
  </p:cSld>
  <p:clrMapOvr>
    <a:masterClrMapping/>
  </p:clrMapOvr>
</p:notes>
</file>

<file path=ppt/notesSlides/notesSlide7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62564"/>
      </p:ext>
    </p:extLst>
  </p:cSld>
  <p:clrMapOvr>
    <a:masterClrMapping/>
  </p:clrMapOvr>
</p:notes>
</file>

<file path=ppt/notesSlides/notesSlide7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32711"/>
      </p:ext>
    </p:extLst>
  </p:cSld>
  <p:clrMapOvr>
    <a:masterClrMapping/>
  </p:clrMapOvr>
</p:notes>
</file>

<file path=ppt/notesSlides/notesSlide7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32921"/>
      </p:ext>
    </p:extLst>
  </p:cSld>
  <p:clrMapOvr>
    <a:masterClrMapping/>
  </p:clrMapOvr>
</p:notes>
</file>

<file path=ppt/notesSlides/notesSlide7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13797"/>
      </p:ext>
    </p:extLst>
  </p:cSld>
  <p:clrMapOvr>
    <a:masterClrMapping/>
  </p:clrMapOvr>
</p:notes>
</file>

<file path=ppt/notesSlides/notesSlide7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52702"/>
      </p:ext>
    </p:extLst>
  </p:cSld>
  <p:clrMapOvr>
    <a:masterClrMapping/>
  </p:clrMapOvr>
</p:notes>
</file>

<file path=ppt/notesSlides/notesSlide7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83160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38226"/>
      </p:ext>
    </p:extLst>
  </p:cSld>
  <p:clrMapOvr>
    <a:masterClrMapping/>
  </p:clrMapOvr>
</p:notes>
</file>

<file path=ppt/notesSlides/notesSlide7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87870"/>
      </p:ext>
    </p:extLst>
  </p:cSld>
  <p:clrMapOvr>
    <a:masterClrMapping/>
  </p:clrMapOvr>
</p:notes>
</file>

<file path=ppt/notesSlides/notesSlide7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60425"/>
      </p:ext>
    </p:extLst>
  </p:cSld>
  <p:clrMapOvr>
    <a:masterClrMapping/>
  </p:clrMapOvr>
</p:notes>
</file>

<file path=ppt/notesSlides/notesSlide7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29473"/>
      </p:ext>
    </p:extLst>
  </p:cSld>
  <p:clrMapOvr>
    <a:masterClrMapping/>
  </p:clrMapOvr>
</p:notes>
</file>

<file path=ppt/notesSlides/notesSlide7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374136"/>
      </p:ext>
    </p:extLst>
  </p:cSld>
  <p:clrMapOvr>
    <a:masterClrMapping/>
  </p:clrMapOvr>
</p:notes>
</file>

<file path=ppt/notesSlides/notesSlide7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445641"/>
      </p:ext>
    </p:extLst>
  </p:cSld>
  <p:clrMapOvr>
    <a:masterClrMapping/>
  </p:clrMapOvr>
</p:notes>
</file>

<file path=ppt/notesSlides/notesSlide7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062872"/>
      </p:ext>
    </p:extLst>
  </p:cSld>
  <p:clrMapOvr>
    <a:masterClrMapping/>
  </p:clrMapOvr>
</p:notes>
</file>

<file path=ppt/notesSlides/notesSlide7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61353"/>
      </p:ext>
    </p:extLst>
  </p:cSld>
  <p:clrMapOvr>
    <a:masterClrMapping/>
  </p:clrMapOvr>
</p:notes>
</file>

<file path=ppt/notesSlides/notesSlide7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92069"/>
      </p:ext>
    </p:extLst>
  </p:cSld>
  <p:clrMapOvr>
    <a:masterClrMapping/>
  </p:clrMapOvr>
</p:notes>
</file>

<file path=ppt/notesSlides/notesSlide7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76762"/>
      </p:ext>
    </p:extLst>
  </p:cSld>
  <p:clrMapOvr>
    <a:masterClrMapping/>
  </p:clrMapOvr>
</p:notes>
</file>

<file path=ppt/notesSlides/notesSlide7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3489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83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00528"/>
      </p:ext>
    </p:extLst>
  </p:cSld>
  <p:clrMapOvr>
    <a:masterClrMapping/>
  </p:clrMapOvr>
</p:notes>
</file>

<file path=ppt/notesSlides/notesSlide7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54528"/>
      </p:ext>
    </p:extLst>
  </p:cSld>
  <p:clrMapOvr>
    <a:masterClrMapping/>
  </p:clrMapOvr>
</p:notes>
</file>

<file path=ppt/notesSlides/notesSlide7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233203"/>
      </p:ext>
    </p:extLst>
  </p:cSld>
  <p:clrMapOvr>
    <a:masterClrMapping/>
  </p:clrMapOvr>
</p:notes>
</file>

<file path=ppt/notesSlides/notesSlide7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773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76413"/>
      </p:ext>
    </p:extLst>
  </p:cSld>
  <p:clrMapOvr>
    <a:masterClrMapping/>
  </p:clrMapOvr>
</p:notes>
</file>

<file path=ppt/notesSlides/notesSlide7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447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774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1837"/>
      </p:ext>
    </p:extLst>
  </p:cSld>
  <p:clrMapOvr>
    <a:masterClrMapping/>
  </p:clrMapOvr>
</p:notes>
</file>

<file path=ppt/notesSlides/notesSlide7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775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42200"/>
      </p:ext>
    </p:extLst>
  </p:cSld>
  <p:clrMapOvr>
    <a:masterClrMapping/>
  </p:clrMapOvr>
</p:notes>
</file>

<file path=ppt/notesSlides/notesSlide7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447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776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09211"/>
      </p:ext>
    </p:extLst>
  </p:cSld>
  <p:clrMapOvr>
    <a:masterClrMapping/>
  </p:clrMapOvr>
</p:notes>
</file>

<file path=ppt/notesSlides/notesSlide7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450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1354"/>
      </p:ext>
    </p:extLst>
  </p:cSld>
  <p:clrMapOvr>
    <a:masterClrMapping/>
  </p:clrMapOvr>
</p:notes>
</file>

<file path=ppt/notesSlides/notesSlide7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778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27207"/>
      </p:ext>
    </p:extLst>
  </p:cSld>
  <p:clrMapOvr>
    <a:masterClrMapping/>
  </p:clrMapOvr>
</p:notes>
</file>

<file path=ppt/notesSlides/notesSlide7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779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12814"/>
      </p:ext>
    </p:extLst>
  </p:cSld>
  <p:clrMapOvr>
    <a:masterClrMapping/>
  </p:clrMapOvr>
</p:notes>
</file>

<file path=ppt/notesSlides/notesSlide7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450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780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8640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07090"/>
      </p:ext>
    </p:extLst>
  </p:cSld>
  <p:clrMapOvr>
    <a:masterClrMapping/>
  </p:clrMapOvr>
</p:notes>
</file>

<file path=ppt/notesSlides/notesSlide7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451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781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24592"/>
      </p:ext>
    </p:extLst>
  </p:cSld>
  <p:clrMapOvr>
    <a:masterClrMapping/>
  </p:clrMapOvr>
</p:notes>
</file>

<file path=ppt/notesSlides/notesSlide7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782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27534"/>
      </p:ext>
    </p:extLst>
  </p:cSld>
  <p:clrMapOvr>
    <a:masterClrMapping/>
  </p:clrMapOvr>
</p:notes>
</file>

<file path=ppt/notesSlides/notesSlide7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783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71280"/>
      </p:ext>
    </p:extLst>
  </p:cSld>
  <p:clrMapOvr>
    <a:masterClrMapping/>
  </p:clrMapOvr>
</p:notes>
</file>

<file path=ppt/notesSlides/notesSlide7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784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096827"/>
      </p:ext>
    </p:extLst>
  </p:cSld>
  <p:clrMapOvr>
    <a:masterClrMapping/>
  </p:clrMapOvr>
</p:notes>
</file>

<file path=ppt/notesSlides/notesSlide7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785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24455"/>
      </p:ext>
    </p:extLst>
  </p:cSld>
  <p:clrMapOvr>
    <a:masterClrMapping/>
  </p:clrMapOvr>
</p:notes>
</file>

<file path=ppt/notesSlides/notesSlide7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452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786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95057"/>
      </p:ext>
    </p:extLst>
  </p:cSld>
  <p:clrMapOvr>
    <a:masterClrMapping/>
  </p:clrMapOvr>
</p:notes>
</file>

<file path=ppt/notesSlides/notesSlide7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787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72344"/>
      </p:ext>
    </p:extLst>
  </p:cSld>
  <p:clrMapOvr>
    <a:masterClrMapping/>
  </p:clrMapOvr>
</p:notes>
</file>

<file path=ppt/notesSlides/notesSlide7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788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31434"/>
      </p:ext>
    </p:extLst>
  </p:cSld>
  <p:clrMapOvr>
    <a:masterClrMapping/>
  </p:clrMapOvr>
</p:notes>
</file>

<file path=ppt/notesSlides/notesSlide7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452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789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795362"/>
      </p:ext>
    </p:extLst>
  </p:cSld>
  <p:clrMapOvr>
    <a:masterClrMapping/>
  </p:clrMapOvr>
</p:notes>
</file>

<file path=ppt/notesSlides/notesSlide7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452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790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69675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83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66266"/>
      </p:ext>
    </p:extLst>
  </p:cSld>
  <p:clrMapOvr>
    <a:masterClrMapping/>
  </p:clrMapOvr>
</p:notes>
</file>

<file path=ppt/notesSlides/notesSlide7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453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791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695749"/>
      </p:ext>
    </p:extLst>
  </p:cSld>
  <p:clrMapOvr>
    <a:masterClrMapping/>
  </p:clrMapOvr>
</p:notes>
</file>

<file path=ppt/notesSlides/notesSlide7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792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02980"/>
      </p:ext>
    </p:extLst>
  </p:cSld>
  <p:clrMapOvr>
    <a:masterClrMapping/>
  </p:clrMapOvr>
</p:notes>
</file>

<file path=ppt/notesSlides/notesSlide7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793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43830"/>
      </p:ext>
    </p:extLst>
  </p:cSld>
  <p:clrMapOvr>
    <a:masterClrMapping/>
  </p:clrMapOvr>
</p:notes>
</file>

<file path=ppt/notesSlides/notesSlide7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454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794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458655"/>
      </p:ext>
    </p:extLst>
  </p:cSld>
  <p:clrMapOvr>
    <a:masterClrMapping/>
  </p:clrMapOvr>
</p:notes>
</file>

<file path=ppt/notesSlides/notesSlide7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795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93009"/>
      </p:ext>
    </p:extLst>
  </p:cSld>
  <p:clrMapOvr>
    <a:masterClrMapping/>
  </p:clrMapOvr>
</p:notes>
</file>

<file path=ppt/notesSlides/notesSlide7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796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70725"/>
      </p:ext>
    </p:extLst>
  </p:cSld>
  <p:clrMapOvr>
    <a:masterClrMapping/>
  </p:clrMapOvr>
</p:notes>
</file>

<file path=ppt/notesSlides/notesSlide7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797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50549"/>
      </p:ext>
    </p:extLst>
  </p:cSld>
  <p:clrMapOvr>
    <a:masterClrMapping/>
  </p:clrMapOvr>
</p:notes>
</file>

<file path=ppt/notesSlides/notesSlide7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455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798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854698"/>
      </p:ext>
    </p:extLst>
  </p:cSld>
  <p:clrMapOvr>
    <a:masterClrMapping/>
  </p:clrMapOvr>
</p:notes>
</file>

<file path=ppt/notesSlides/notesSlide7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799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959524"/>
      </p:ext>
    </p:extLst>
  </p:cSld>
  <p:clrMapOvr>
    <a:masterClrMapping/>
  </p:clrMapOvr>
</p:notes>
</file>

<file path=ppt/notesSlides/notesSlide7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800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91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7633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18184"/>
      </p:ext>
    </p:extLst>
  </p:cSld>
  <p:clrMapOvr>
    <a:masterClrMapping/>
  </p:clrMapOvr>
</p:notes>
</file>

<file path=ppt/notesSlides/notesSlide8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801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405612"/>
      </p:ext>
    </p:extLst>
  </p:cSld>
  <p:clrMapOvr>
    <a:masterClrMapping/>
  </p:clrMapOvr>
</p:notes>
</file>

<file path=ppt/notesSlides/notesSlide8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802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11561"/>
      </p:ext>
    </p:extLst>
  </p:cSld>
  <p:clrMapOvr>
    <a:masterClrMapping/>
  </p:clrMapOvr>
</p:notes>
</file>

<file path=ppt/notesSlides/notesSlide8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803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12809"/>
      </p:ext>
    </p:extLst>
  </p:cSld>
  <p:clrMapOvr>
    <a:masterClrMapping/>
  </p:clrMapOvr>
</p:notes>
</file>

<file path=ppt/notesSlides/notesSlide8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804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43610"/>
      </p:ext>
    </p:extLst>
  </p:cSld>
  <p:clrMapOvr>
    <a:masterClrMapping/>
  </p:clrMapOvr>
</p:notes>
</file>

<file path=ppt/notesSlides/notesSlide8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456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805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46355"/>
      </p:ext>
    </p:extLst>
  </p:cSld>
  <p:clrMapOvr>
    <a:masterClrMapping/>
  </p:clrMapOvr>
</p:notes>
</file>

<file path=ppt/notesSlides/notesSlide8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806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1380"/>
      </p:ext>
    </p:extLst>
  </p:cSld>
  <p:clrMapOvr>
    <a:masterClrMapping/>
  </p:clrMapOvr>
</p:notes>
</file>

<file path=ppt/notesSlides/notesSlide8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807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95045"/>
      </p:ext>
    </p:extLst>
  </p:cSld>
  <p:clrMapOvr>
    <a:masterClrMapping/>
  </p:clrMapOvr>
</p:notes>
</file>

<file path=ppt/notesSlides/notesSlide8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457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808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722255"/>
      </p:ext>
    </p:extLst>
  </p:cSld>
  <p:clrMapOvr>
    <a:masterClrMapping/>
  </p:clrMapOvr>
</p:notes>
</file>

<file path=ppt/notesSlides/notesSlide8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809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99194"/>
      </p:ext>
    </p:extLst>
  </p:cSld>
  <p:clrMapOvr>
    <a:masterClrMapping/>
  </p:clrMapOvr>
</p:notes>
</file>

<file path=ppt/notesSlides/notesSlide8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458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8035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55494"/>
      </p:ext>
    </p:extLst>
  </p:cSld>
  <p:clrMapOvr>
    <a:masterClrMapping/>
  </p:clrMapOvr>
</p:notes>
</file>

<file path=ppt/notesSlides/notesSlide8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1157"/>
      </p:ext>
    </p:extLst>
  </p:cSld>
  <p:clrMapOvr>
    <a:masterClrMapping/>
  </p:clrMapOvr>
</p:notes>
</file>

<file path=ppt/notesSlides/notesSlide8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001089"/>
      </p:ext>
    </p:extLst>
  </p:cSld>
  <p:clrMapOvr>
    <a:masterClrMapping/>
  </p:clrMapOvr>
</p:notes>
</file>

<file path=ppt/notesSlides/notesSlide8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459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423132"/>
      </p:ext>
    </p:extLst>
  </p:cSld>
  <p:clrMapOvr>
    <a:masterClrMapping/>
  </p:clrMapOvr>
</p:notes>
</file>

<file path=ppt/notesSlides/notesSlide8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459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33016"/>
      </p:ext>
    </p:extLst>
  </p:cSld>
  <p:clrMapOvr>
    <a:masterClrMapping/>
  </p:clrMapOvr>
</p:notes>
</file>

<file path=ppt/notesSlides/notesSlide8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095065"/>
      </p:ext>
    </p:extLst>
  </p:cSld>
  <p:clrMapOvr>
    <a:masterClrMapping/>
  </p:clrMapOvr>
</p:notes>
</file>

<file path=ppt/notesSlides/notesSlide8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459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433624"/>
      </p:ext>
    </p:extLst>
  </p:cSld>
  <p:clrMapOvr>
    <a:masterClrMapping/>
  </p:clrMapOvr>
</p:notes>
</file>

<file path=ppt/notesSlides/notesSlide8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460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21797"/>
      </p:ext>
    </p:extLst>
  </p:cSld>
  <p:clrMapOvr>
    <a:masterClrMapping/>
  </p:clrMapOvr>
</p:notes>
</file>

<file path=ppt/notesSlides/notesSlide8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460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44825"/>
      </p:ext>
    </p:extLst>
  </p:cSld>
  <p:clrMapOvr>
    <a:masterClrMapping/>
  </p:clrMapOvr>
</p:notes>
</file>

<file path=ppt/notesSlides/notesSlide8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460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77629"/>
      </p:ext>
    </p:extLst>
  </p:cSld>
  <p:clrMapOvr>
    <a:masterClrMapping/>
  </p:clrMapOvr>
</p:notes>
</file>

<file path=ppt/notesSlides/notesSlide8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460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0644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67351"/>
      </p:ext>
    </p:extLst>
  </p:cSld>
  <p:clrMapOvr>
    <a:masterClrMapping/>
  </p:clrMapOvr>
</p:notes>
</file>

<file path=ppt/notesSlides/notesSlide8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461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3818"/>
      </p:ext>
    </p:extLst>
  </p:cSld>
  <p:clrMapOvr>
    <a:masterClrMapping/>
  </p:clrMapOvr>
</p:notes>
</file>

<file path=ppt/notesSlides/notesSlide8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461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84418"/>
      </p:ext>
    </p:extLst>
  </p:cSld>
  <p:clrMapOvr>
    <a:masterClrMapping/>
  </p:clrMapOvr>
</p:notes>
</file>

<file path=ppt/notesSlides/notesSlide8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69280"/>
      </p:ext>
    </p:extLst>
  </p:cSld>
  <p:clrMapOvr>
    <a:masterClrMapping/>
  </p:clrMapOvr>
</p:notes>
</file>

<file path=ppt/notesSlides/notesSlide8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461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650357"/>
      </p:ext>
    </p:extLst>
  </p:cSld>
  <p:clrMapOvr>
    <a:masterClrMapping/>
  </p:clrMapOvr>
</p:notes>
</file>

<file path=ppt/notesSlides/notesSlide8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462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50154"/>
      </p:ext>
    </p:extLst>
  </p:cSld>
  <p:clrMapOvr>
    <a:masterClrMapping/>
  </p:clrMapOvr>
</p:notes>
</file>

<file path=ppt/notesSlides/notesSlide8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462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664118"/>
      </p:ext>
    </p:extLst>
  </p:cSld>
  <p:clrMapOvr>
    <a:masterClrMapping/>
  </p:clrMapOvr>
</p:notes>
</file>

<file path=ppt/notesSlides/notesSlide8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462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556"/>
      </p:ext>
    </p:extLst>
  </p:cSld>
  <p:clrMapOvr>
    <a:masterClrMapping/>
  </p:clrMapOvr>
</p:notes>
</file>

<file path=ppt/notesSlides/notesSlide8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462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89790"/>
      </p:ext>
    </p:extLst>
  </p:cSld>
  <p:clrMapOvr>
    <a:masterClrMapping/>
  </p:clrMapOvr>
</p:notes>
</file>

<file path=ppt/notesSlides/notesSlide8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463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59106"/>
      </p:ext>
    </p:extLst>
  </p:cSld>
  <p:clrMapOvr>
    <a:masterClrMapping/>
  </p:clrMapOvr>
</p:notes>
</file>

<file path=ppt/notesSlides/notesSlide8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463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4019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33996"/>
      </p:ext>
    </p:extLst>
  </p:cSld>
  <p:clrMapOvr>
    <a:masterClrMapping/>
  </p:clrMapOvr>
</p:notes>
</file>

<file path=ppt/notesSlides/notesSlide8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44934"/>
      </p:ext>
    </p:extLst>
  </p:cSld>
  <p:clrMapOvr>
    <a:masterClrMapping/>
  </p:clrMapOvr>
</p:notes>
</file>

<file path=ppt/notesSlides/notesSlide8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463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869465"/>
      </p:ext>
    </p:extLst>
  </p:cSld>
  <p:clrMapOvr>
    <a:masterClrMapping/>
  </p:clrMapOvr>
</p:notes>
</file>

<file path=ppt/notesSlides/notesSlide8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463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431030"/>
      </p:ext>
    </p:extLst>
  </p:cSld>
  <p:clrMapOvr>
    <a:masterClrMapping/>
  </p:clrMapOvr>
</p:notes>
</file>

<file path=ppt/notesSlides/notesSlide8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464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35232"/>
      </p:ext>
    </p:extLst>
  </p:cSld>
  <p:clrMapOvr>
    <a:masterClrMapping/>
  </p:clrMapOvr>
</p:notes>
</file>

<file path=ppt/notesSlides/notesSlide8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464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36563"/>
      </p:ext>
    </p:extLst>
  </p:cSld>
  <p:clrMapOvr>
    <a:masterClrMapping/>
  </p:clrMapOvr>
</p:notes>
</file>

<file path=ppt/notesSlides/notesSlide8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464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47967"/>
      </p:ext>
    </p:extLst>
  </p:cSld>
  <p:clrMapOvr>
    <a:masterClrMapping/>
  </p:clrMapOvr>
</p:notes>
</file>

<file path=ppt/notesSlides/notesSlide8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465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983598"/>
      </p:ext>
    </p:extLst>
  </p:cSld>
  <p:clrMapOvr>
    <a:masterClrMapping/>
  </p:clrMapOvr>
</p:notes>
</file>

<file path=ppt/notesSlides/notesSlide8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465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91345"/>
      </p:ext>
    </p:extLst>
  </p:cSld>
  <p:clrMapOvr>
    <a:masterClrMapping/>
  </p:clrMapOvr>
</p:notes>
</file>

<file path=ppt/notesSlides/notesSlide8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9357"/>
      </p:ext>
    </p:extLst>
  </p:cSld>
  <p:clrMapOvr>
    <a:masterClrMapping/>
  </p:clrMapOvr>
</p:notes>
</file>

<file path=ppt/notesSlides/notesSlide8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465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51683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99294"/>
      </p:ext>
    </p:extLst>
  </p:cSld>
  <p:clrMapOvr>
    <a:masterClrMapping/>
  </p:clrMapOvr>
</p:notes>
</file>

<file path=ppt/notesSlides/notesSlide8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468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326311"/>
      </p:ext>
    </p:extLst>
  </p:cSld>
  <p:clrMapOvr>
    <a:masterClrMapping/>
  </p:clrMapOvr>
</p:notes>
</file>

<file path=ppt/notesSlides/notesSlide8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468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38359"/>
      </p:ext>
    </p:extLst>
  </p:cSld>
  <p:clrMapOvr>
    <a:masterClrMapping/>
  </p:clrMapOvr>
</p:notes>
</file>

<file path=ppt/notesSlides/notesSlide8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468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606041"/>
      </p:ext>
    </p:extLst>
  </p:cSld>
  <p:clrMapOvr>
    <a:masterClrMapping/>
  </p:clrMapOvr>
</p:notes>
</file>

<file path=ppt/notesSlides/notesSlide8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469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339128"/>
      </p:ext>
    </p:extLst>
  </p:cSld>
  <p:clrMapOvr>
    <a:masterClrMapping/>
  </p:clrMapOvr>
</p:notes>
</file>

<file path=ppt/notesSlides/notesSlide8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469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53384"/>
      </p:ext>
    </p:extLst>
  </p:cSld>
  <p:clrMapOvr>
    <a:masterClrMapping/>
  </p:clrMapOvr>
</p:notes>
</file>

<file path=ppt/notesSlides/notesSlide8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930807"/>
      </p:ext>
    </p:extLst>
  </p:cSld>
  <p:clrMapOvr>
    <a:masterClrMapping/>
  </p:clrMapOvr>
</p:notes>
</file>

<file path=ppt/notesSlides/notesSlide8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590553"/>
      </p:ext>
    </p:extLst>
  </p:cSld>
  <p:clrMapOvr>
    <a:masterClrMapping/>
  </p:clrMapOvr>
</p:notes>
</file>

<file path=ppt/notesSlides/notesSlide8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470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0998"/>
      </p:ext>
    </p:extLst>
  </p:cSld>
  <p:clrMapOvr>
    <a:masterClrMapping/>
  </p:clrMapOvr>
</p:notes>
</file>

<file path=ppt/notesSlides/notesSlide8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470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33677"/>
      </p:ext>
    </p:extLst>
  </p:cSld>
  <p:clrMapOvr>
    <a:masterClrMapping/>
  </p:clrMapOvr>
</p:notes>
</file>

<file path=ppt/notesSlides/notesSlide8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9885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85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05615"/>
      </p:ext>
    </p:extLst>
  </p:cSld>
  <p:clrMapOvr>
    <a:masterClrMapping/>
  </p:clrMapOvr>
</p:notes>
</file>

<file path=ppt/notesSlides/notesSlide8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85818"/>
      </p:ext>
    </p:extLst>
  </p:cSld>
  <p:clrMapOvr>
    <a:masterClrMapping/>
  </p:clrMapOvr>
</p:notes>
</file>

<file path=ppt/notesSlides/notesSlide8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86507"/>
      </p:ext>
    </p:extLst>
  </p:cSld>
  <p:clrMapOvr>
    <a:masterClrMapping/>
  </p:clrMapOvr>
</p:notes>
</file>

<file path=ppt/notesSlides/notesSlide8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32464"/>
      </p:ext>
    </p:extLst>
  </p:cSld>
  <p:clrMapOvr>
    <a:masterClrMapping/>
  </p:clrMapOvr>
</p:notes>
</file>

<file path=ppt/notesSlides/notesSlide8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35168"/>
      </p:ext>
    </p:extLst>
  </p:cSld>
  <p:clrMapOvr>
    <a:masterClrMapping/>
  </p:clrMapOvr>
</p:notes>
</file>

<file path=ppt/notesSlides/notesSlide8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204516"/>
      </p:ext>
    </p:extLst>
  </p:cSld>
  <p:clrMapOvr>
    <a:masterClrMapping/>
  </p:clrMapOvr>
</p:notes>
</file>

<file path=ppt/notesSlides/notesSlide8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474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17129"/>
      </p:ext>
    </p:extLst>
  </p:cSld>
  <p:clrMapOvr>
    <a:masterClrMapping/>
  </p:clrMapOvr>
</p:notes>
</file>

<file path=ppt/notesSlides/notesSlide8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857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96710"/>
      </p:ext>
    </p:extLst>
  </p:cSld>
  <p:clrMapOvr>
    <a:masterClrMapping/>
  </p:clrMapOvr>
</p:notes>
</file>

<file path=ppt/notesSlides/notesSlide8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937387"/>
      </p:ext>
    </p:extLst>
  </p:cSld>
  <p:clrMapOvr>
    <a:masterClrMapping/>
  </p:clrMapOvr>
</p:notes>
</file>

<file path=ppt/notesSlides/notesSlide8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652002"/>
      </p:ext>
    </p:extLst>
  </p:cSld>
  <p:clrMapOvr>
    <a:masterClrMapping/>
  </p:clrMapOvr>
</p:notes>
</file>

<file path=ppt/notesSlides/notesSlide8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2712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24149"/>
      </p:ext>
    </p:extLst>
  </p:cSld>
  <p:clrMapOvr>
    <a:masterClrMapping/>
  </p:clrMapOvr>
</p:notes>
</file>

<file path=ppt/notesSlides/notesSlide8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475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607983"/>
      </p:ext>
    </p:extLst>
  </p:cSld>
  <p:clrMapOvr>
    <a:masterClrMapping/>
  </p:clrMapOvr>
</p:notes>
</file>

<file path=ppt/notesSlides/notesSlide8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475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277052"/>
      </p:ext>
    </p:extLst>
  </p:cSld>
  <p:clrMapOvr>
    <a:masterClrMapping/>
  </p:clrMapOvr>
</p:notes>
</file>

<file path=ppt/notesSlides/notesSlide8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475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34731"/>
      </p:ext>
    </p:extLst>
  </p:cSld>
  <p:clrMapOvr>
    <a:masterClrMapping/>
  </p:clrMapOvr>
</p:notes>
</file>

<file path=ppt/notesSlides/notesSlide8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18657"/>
      </p:ext>
    </p:extLst>
  </p:cSld>
  <p:clrMapOvr>
    <a:masterClrMapping/>
  </p:clrMapOvr>
</p:notes>
</file>

<file path=ppt/notesSlides/notesSlide8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04247"/>
      </p:ext>
    </p:extLst>
  </p:cSld>
  <p:clrMapOvr>
    <a:masterClrMapping/>
  </p:clrMapOvr>
</p:notes>
</file>

<file path=ppt/notesSlides/notesSlide8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97809"/>
      </p:ext>
    </p:extLst>
  </p:cSld>
  <p:clrMapOvr>
    <a:masterClrMapping/>
  </p:clrMapOvr>
</p:notes>
</file>

<file path=ppt/notesSlides/notesSlide8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42400"/>
      </p:ext>
    </p:extLst>
  </p:cSld>
  <p:clrMapOvr>
    <a:masterClrMapping/>
  </p:clrMapOvr>
</p:notes>
</file>

<file path=ppt/notesSlides/notesSlide8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727725"/>
      </p:ext>
    </p:extLst>
  </p:cSld>
  <p:clrMapOvr>
    <a:masterClrMapping/>
  </p:clrMapOvr>
</p:notes>
</file>

<file path=ppt/notesSlides/notesSlide8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479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09665"/>
      </p:ext>
    </p:extLst>
  </p:cSld>
  <p:clrMapOvr>
    <a:masterClrMapping/>
  </p:clrMapOvr>
</p:notes>
</file>

<file path=ppt/notesSlides/notesSlide8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480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6232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60679"/>
      </p:ext>
    </p:extLst>
  </p:cSld>
  <p:clrMapOvr>
    <a:masterClrMapping/>
  </p:clrMapOvr>
</p:notes>
</file>

<file path=ppt/notesSlides/notesSlide8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480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97573"/>
      </p:ext>
    </p:extLst>
  </p:cSld>
  <p:clrMapOvr>
    <a:masterClrMapping/>
  </p:clrMapOvr>
</p:notes>
</file>

<file path=ppt/notesSlides/notesSlide8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480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347790"/>
      </p:ext>
    </p:extLst>
  </p:cSld>
  <p:clrMapOvr>
    <a:masterClrMapping/>
  </p:clrMapOvr>
</p:notes>
</file>

<file path=ppt/notesSlides/notesSlide8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480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873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431292"/>
      </p:ext>
    </p:extLst>
  </p:cSld>
  <p:clrMapOvr>
    <a:masterClrMapping/>
  </p:clrMapOvr>
</p:notes>
</file>

<file path=ppt/notesSlides/notesSlide8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874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255077"/>
      </p:ext>
    </p:extLst>
  </p:cSld>
  <p:clrMapOvr>
    <a:masterClrMapping/>
  </p:clrMapOvr>
</p:notes>
</file>

<file path=ppt/notesSlides/notesSlide8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480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875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1040"/>
      </p:ext>
    </p:extLst>
  </p:cSld>
  <p:clrMapOvr>
    <a:masterClrMapping/>
  </p:clrMapOvr>
</p:notes>
</file>

<file path=ppt/notesSlides/notesSlide8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480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876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61481"/>
      </p:ext>
    </p:extLst>
  </p:cSld>
  <p:clrMapOvr>
    <a:masterClrMapping/>
  </p:clrMapOvr>
</p:notes>
</file>

<file path=ppt/notesSlides/notesSlide8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481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80806"/>
      </p:ext>
    </p:extLst>
  </p:cSld>
  <p:clrMapOvr>
    <a:masterClrMapping/>
  </p:clrMapOvr>
</p:notes>
</file>

<file path=ppt/notesSlides/notesSlide8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481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878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61812"/>
      </p:ext>
    </p:extLst>
  </p:cSld>
  <p:clrMapOvr>
    <a:masterClrMapping/>
  </p:clrMapOvr>
</p:notes>
</file>

<file path=ppt/notesSlides/notesSlide8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482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879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95690"/>
      </p:ext>
    </p:extLst>
  </p:cSld>
  <p:clrMapOvr>
    <a:masterClrMapping/>
  </p:clrMapOvr>
</p:notes>
</file>

<file path=ppt/notesSlides/notesSlide8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482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880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3189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75924"/>
      </p:ext>
    </p:extLst>
  </p:cSld>
  <p:clrMapOvr>
    <a:masterClrMapping/>
  </p:clrMapOvr>
</p:notes>
</file>

<file path=ppt/notesSlides/notesSlide8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482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881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167168"/>
      </p:ext>
    </p:extLst>
  </p:cSld>
  <p:clrMapOvr>
    <a:masterClrMapping/>
  </p:clrMapOvr>
</p:notes>
</file>

<file path=ppt/notesSlides/notesSlide8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482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882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838863"/>
      </p:ext>
    </p:extLst>
  </p:cSld>
  <p:clrMapOvr>
    <a:masterClrMapping/>
  </p:clrMapOvr>
</p:notes>
</file>

<file path=ppt/notesSlides/notesSlide8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482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883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93303"/>
      </p:ext>
    </p:extLst>
  </p:cSld>
  <p:clrMapOvr>
    <a:masterClrMapping/>
  </p:clrMapOvr>
</p:notes>
</file>

<file path=ppt/notesSlides/notesSlide8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483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884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33757"/>
      </p:ext>
    </p:extLst>
  </p:cSld>
  <p:clrMapOvr>
    <a:masterClrMapping/>
  </p:clrMapOvr>
</p:notes>
</file>

<file path=ppt/notesSlides/notesSlide8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483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885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638084"/>
      </p:ext>
    </p:extLst>
  </p:cSld>
  <p:clrMapOvr>
    <a:masterClrMapping/>
  </p:clrMapOvr>
</p:notes>
</file>

<file path=ppt/notesSlides/notesSlide8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483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886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39553"/>
      </p:ext>
    </p:extLst>
  </p:cSld>
  <p:clrMapOvr>
    <a:masterClrMapping/>
  </p:clrMapOvr>
</p:notes>
</file>

<file path=ppt/notesSlides/notesSlide8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483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887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00077"/>
      </p:ext>
    </p:extLst>
  </p:cSld>
  <p:clrMapOvr>
    <a:masterClrMapping/>
  </p:clrMapOvr>
</p:notes>
</file>

<file path=ppt/notesSlides/notesSlide8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483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888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90392"/>
      </p:ext>
    </p:extLst>
  </p:cSld>
  <p:clrMapOvr>
    <a:masterClrMapping/>
  </p:clrMapOvr>
</p:notes>
</file>

<file path=ppt/notesSlides/notesSlide8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484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889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068391"/>
      </p:ext>
    </p:extLst>
  </p:cSld>
  <p:clrMapOvr>
    <a:masterClrMapping/>
  </p:clrMapOvr>
</p:notes>
</file>

<file path=ppt/notesSlides/notesSlide8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485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890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76091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29124"/>
      </p:ext>
    </p:extLst>
  </p:cSld>
  <p:clrMapOvr>
    <a:masterClrMapping/>
  </p:clrMapOvr>
</p:notes>
</file>

<file path=ppt/notesSlides/notesSlide8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485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891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64687"/>
      </p:ext>
    </p:extLst>
  </p:cSld>
  <p:clrMapOvr>
    <a:masterClrMapping/>
  </p:clrMapOvr>
</p:notes>
</file>

<file path=ppt/notesSlides/notesSlide8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485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892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49224"/>
      </p:ext>
    </p:extLst>
  </p:cSld>
  <p:clrMapOvr>
    <a:masterClrMapping/>
  </p:clrMapOvr>
</p:notes>
</file>

<file path=ppt/notesSlides/notesSlide8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485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893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38715"/>
      </p:ext>
    </p:extLst>
  </p:cSld>
  <p:clrMapOvr>
    <a:masterClrMapping/>
  </p:clrMapOvr>
</p:notes>
</file>

<file path=ppt/notesSlides/notesSlide8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485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894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52323"/>
      </p:ext>
    </p:extLst>
  </p:cSld>
  <p:clrMapOvr>
    <a:masterClrMapping/>
  </p:clrMapOvr>
</p:notes>
</file>

<file path=ppt/notesSlides/notesSlide8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486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895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0438"/>
      </p:ext>
    </p:extLst>
  </p:cSld>
  <p:clrMapOvr>
    <a:masterClrMapping/>
  </p:clrMapOvr>
</p:notes>
</file>

<file path=ppt/notesSlides/notesSlide8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486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896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06176"/>
      </p:ext>
    </p:extLst>
  </p:cSld>
  <p:clrMapOvr>
    <a:masterClrMapping/>
  </p:clrMapOvr>
</p:notes>
</file>

<file path=ppt/notesSlides/notesSlide8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486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897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977682"/>
      </p:ext>
    </p:extLst>
  </p:cSld>
  <p:clrMapOvr>
    <a:masterClrMapping/>
  </p:clrMapOvr>
</p:notes>
</file>

<file path=ppt/notesSlides/notesSlide8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438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898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453446"/>
      </p:ext>
    </p:extLst>
  </p:cSld>
  <p:clrMapOvr>
    <a:masterClrMapping/>
  </p:clrMapOvr>
</p:notes>
</file>

<file path=ppt/notesSlides/notesSlide8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486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899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80128"/>
      </p:ext>
    </p:extLst>
  </p:cSld>
  <p:clrMapOvr>
    <a:masterClrMapping/>
  </p:clrMapOvr>
</p:notes>
</file>

<file path=ppt/notesSlides/notesSlide8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487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900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455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3347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88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34026"/>
      </p:ext>
    </p:extLst>
  </p:cSld>
  <p:clrMapOvr>
    <a:masterClrMapping/>
  </p:clrMapOvr>
</p:notes>
</file>

<file path=ppt/notesSlides/notesSlide9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487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>
                <a:solidFill>
                  <a:prstClr val="black"/>
                </a:solidFill>
              </a:rPr>
              <a:pPr/>
              <a:t>901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07845"/>
      </p:ext>
    </p:extLst>
  </p:cSld>
  <p:clrMapOvr>
    <a:masterClrMapping/>
  </p:clrMapOvr>
</p:notes>
</file>

<file path=ppt/notesSlides/notesSlide9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Teacher’s Guide p.</a:t>
            </a:r>
            <a:r>
              <a:rPr lang="en-US" baseline="0" dirty="0" smtClean="0"/>
              <a:t> 493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D57ED-3515-4A4A-8915-F15D6CA0011A}" type="slidenum">
              <a:rPr lang="en-US" smtClean="0">
                <a:solidFill>
                  <a:prstClr val="black"/>
                </a:solidFill>
              </a:rPr>
              <a:pPr/>
              <a:t>902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1955"/>
      </p:ext>
    </p:extLst>
  </p:cSld>
  <p:clrMapOvr>
    <a:masterClrMapping/>
  </p:clrMapOvr>
</p:notes>
</file>

<file path=ppt/notesSlides/notesSlide9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903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04976"/>
      </p:ext>
    </p:extLst>
  </p:cSld>
  <p:clrMapOvr>
    <a:masterClrMapping/>
  </p:clrMapOvr>
</p:notes>
</file>

<file path=ppt/notesSlides/notesSlide9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904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48137"/>
      </p:ext>
    </p:extLst>
  </p:cSld>
  <p:clrMapOvr>
    <a:masterClrMapping/>
  </p:clrMapOvr>
</p:notes>
</file>

<file path=ppt/notesSlides/notesSlide9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905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70254"/>
      </p:ext>
    </p:extLst>
  </p:cSld>
  <p:clrMapOvr>
    <a:masterClrMapping/>
  </p:clrMapOvr>
</p:notes>
</file>

<file path=ppt/notesSlides/notesSlide9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906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736395"/>
      </p:ext>
    </p:extLst>
  </p:cSld>
  <p:clrMapOvr>
    <a:masterClrMapping/>
  </p:clrMapOvr>
</p:notes>
</file>

<file path=ppt/notesSlides/notesSlide9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907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58993"/>
      </p:ext>
    </p:extLst>
  </p:cSld>
  <p:clrMapOvr>
    <a:masterClrMapping/>
  </p:clrMapOvr>
</p:notes>
</file>

<file path=ppt/notesSlides/notesSlide9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908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10613"/>
      </p:ext>
    </p:extLst>
  </p:cSld>
  <p:clrMapOvr>
    <a:masterClrMapping/>
  </p:clrMapOvr>
</p:notes>
</file>

<file path=ppt/notesSlides/notesSlide9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909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724615"/>
      </p:ext>
    </p:extLst>
  </p:cSld>
  <p:clrMapOvr>
    <a:masterClrMapping/>
  </p:clrMapOvr>
</p:notes>
</file>

<file path=ppt/notesSlides/notesSlide9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3860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93679"/>
      </p:ext>
    </p:extLst>
  </p:cSld>
  <p:clrMapOvr>
    <a:masterClrMapping/>
  </p:clrMapOvr>
</p:notes>
</file>

<file path=ppt/notesSlides/notesSlide9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69382"/>
      </p:ext>
    </p:extLst>
  </p:cSld>
  <p:clrMapOvr>
    <a:masterClrMapping/>
  </p:clrMapOvr>
</p:notes>
</file>

<file path=ppt/notesSlides/notesSlide9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86655"/>
      </p:ext>
    </p:extLst>
  </p:cSld>
  <p:clrMapOvr>
    <a:masterClrMapping/>
  </p:clrMapOvr>
</p:notes>
</file>

<file path=ppt/notesSlides/notesSlide9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36918"/>
      </p:ext>
    </p:extLst>
  </p:cSld>
  <p:clrMapOvr>
    <a:masterClrMapping/>
  </p:clrMapOvr>
</p:notes>
</file>

<file path=ppt/notesSlides/notesSlide9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67803"/>
      </p:ext>
    </p:extLst>
  </p:cSld>
  <p:clrMapOvr>
    <a:masterClrMapping/>
  </p:clrMapOvr>
</p:notes>
</file>

<file path=ppt/notesSlides/notesSlide9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17367"/>
      </p:ext>
    </p:extLst>
  </p:cSld>
  <p:clrMapOvr>
    <a:masterClrMapping/>
  </p:clrMapOvr>
</p:notes>
</file>

<file path=ppt/notesSlides/notesSlide9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24094"/>
      </p:ext>
    </p:extLst>
  </p:cSld>
  <p:clrMapOvr>
    <a:masterClrMapping/>
  </p:clrMapOvr>
</p:notes>
</file>

<file path=ppt/notesSlides/notesSlide9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07782"/>
      </p:ext>
    </p:extLst>
  </p:cSld>
  <p:clrMapOvr>
    <a:masterClrMapping/>
  </p:clrMapOvr>
</p:notes>
</file>

<file path=ppt/notesSlides/notesSlide9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499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7540"/>
      </p:ext>
    </p:extLst>
  </p:cSld>
  <p:clrMapOvr>
    <a:masterClrMapping/>
  </p:clrMapOvr>
</p:notes>
</file>

<file path=ppt/notesSlides/notesSlide9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77996"/>
      </p:ext>
    </p:extLst>
  </p:cSld>
  <p:clrMapOvr>
    <a:masterClrMapping/>
  </p:clrMapOvr>
</p:notes>
</file>

<file path=ppt/notesSlides/notesSlide9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1309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56734"/>
      </p:ext>
    </p:extLst>
  </p:cSld>
  <p:clrMapOvr>
    <a:masterClrMapping/>
  </p:clrMapOvr>
</p:notes>
</file>

<file path=ppt/notesSlides/notesSlide9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50684"/>
      </p:ext>
    </p:extLst>
  </p:cSld>
  <p:clrMapOvr>
    <a:masterClrMapping/>
  </p:clrMapOvr>
</p:notes>
</file>

<file path=ppt/notesSlides/notesSlide9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358412"/>
      </p:ext>
    </p:extLst>
  </p:cSld>
  <p:clrMapOvr>
    <a:masterClrMapping/>
  </p:clrMapOvr>
</p:notes>
</file>

<file path=ppt/notesSlides/notesSlide9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588132"/>
      </p:ext>
    </p:extLst>
  </p:cSld>
  <p:clrMapOvr>
    <a:masterClrMapping/>
  </p:clrMapOvr>
</p:notes>
</file>

<file path=ppt/notesSlides/notesSlide9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324609"/>
      </p:ext>
    </p:extLst>
  </p:cSld>
  <p:clrMapOvr>
    <a:masterClrMapping/>
  </p:clrMapOvr>
</p:notes>
</file>

<file path=ppt/notesSlides/notesSlide9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>
                <a:solidFill>
                  <a:prstClr val="black"/>
                </a:solidFill>
              </a:rPr>
              <a:pPr/>
              <a:t>925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557438"/>
      </p:ext>
    </p:extLst>
  </p:cSld>
  <p:clrMapOvr>
    <a:masterClrMapping/>
  </p:clrMapOvr>
</p:notes>
</file>

<file path=ppt/notesSlides/notesSlide9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889824"/>
      </p:ext>
    </p:extLst>
  </p:cSld>
  <p:clrMapOvr>
    <a:masterClrMapping/>
  </p:clrMapOvr>
</p:notes>
</file>

<file path=ppt/notesSlides/notesSlide9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847012"/>
      </p:ext>
    </p:extLst>
  </p:cSld>
  <p:clrMapOvr>
    <a:masterClrMapping/>
  </p:clrMapOvr>
</p:notes>
</file>

<file path=ppt/notesSlides/notesSlide9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690604"/>
      </p:ext>
    </p:extLst>
  </p:cSld>
  <p:clrMapOvr>
    <a:masterClrMapping/>
  </p:clrMapOvr>
</p:notes>
</file>

<file path=ppt/notesSlides/notesSlide9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493796"/>
      </p:ext>
    </p:extLst>
  </p:cSld>
  <p:clrMapOvr>
    <a:masterClrMapping/>
  </p:clrMapOvr>
</p:notes>
</file>

<file path=ppt/notesSlides/notesSlide9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43230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90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65045"/>
      </p:ext>
    </p:extLst>
  </p:cSld>
  <p:clrMapOvr>
    <a:masterClrMapping/>
  </p:clrMapOvr>
</p:notes>
</file>

<file path=ppt/notesSlides/notesSlide9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56324"/>
      </p:ext>
    </p:extLst>
  </p:cSld>
  <p:clrMapOvr>
    <a:masterClrMapping/>
  </p:clrMapOvr>
</p:notes>
</file>

<file path=ppt/notesSlides/notesSlide9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344817"/>
      </p:ext>
    </p:extLst>
  </p:cSld>
  <p:clrMapOvr>
    <a:masterClrMapping/>
  </p:clrMapOvr>
</p:notes>
</file>

<file path=ppt/notesSlides/notesSlide9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179695"/>
      </p:ext>
    </p:extLst>
  </p:cSld>
  <p:clrMapOvr>
    <a:masterClrMapping/>
  </p:clrMapOvr>
</p:notes>
</file>

<file path=ppt/notesSlides/notesSlide9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752566"/>
      </p:ext>
    </p:extLst>
  </p:cSld>
  <p:clrMapOvr>
    <a:masterClrMapping/>
  </p:clrMapOvr>
</p:notes>
</file>

<file path=ppt/notesSlides/notesSlide9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210528"/>
      </p:ext>
    </p:extLst>
  </p:cSld>
  <p:clrMapOvr>
    <a:masterClrMapping/>
  </p:clrMapOvr>
</p:notes>
</file>

<file path=ppt/notesSlides/notesSlide9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724198"/>
      </p:ext>
    </p:extLst>
  </p:cSld>
  <p:clrMapOvr>
    <a:masterClrMapping/>
  </p:clrMapOvr>
</p:notes>
</file>

<file path=ppt/notesSlides/notesSlide9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056647"/>
      </p:ext>
    </p:extLst>
  </p:cSld>
  <p:clrMapOvr>
    <a:masterClrMapping/>
  </p:clrMapOvr>
</p:notes>
</file>

<file path=ppt/notesSlides/notesSlide9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044354"/>
      </p:ext>
    </p:extLst>
  </p:cSld>
  <p:clrMapOvr>
    <a:masterClrMapping/>
  </p:clrMapOvr>
</p:notes>
</file>

<file path=ppt/notesSlides/notesSlide9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182856"/>
      </p:ext>
    </p:extLst>
  </p:cSld>
  <p:clrMapOvr>
    <a:masterClrMapping/>
  </p:clrMapOvr>
</p:notes>
</file>

<file path=ppt/notesSlides/notesSlide9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10214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58927"/>
      </p:ext>
    </p:extLst>
  </p:cSld>
  <p:clrMapOvr>
    <a:masterClrMapping/>
  </p:clrMapOvr>
</p:notes>
</file>

<file path=ppt/notesSlides/notesSlide9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404875"/>
      </p:ext>
    </p:extLst>
  </p:cSld>
  <p:clrMapOvr>
    <a:masterClrMapping/>
  </p:clrMapOvr>
</p:notes>
</file>

<file path=ppt/notesSlides/notesSlide9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666393"/>
      </p:ext>
    </p:extLst>
  </p:cSld>
  <p:clrMapOvr>
    <a:masterClrMapping/>
  </p:clrMapOvr>
</p:notes>
</file>

<file path=ppt/notesSlides/notesSlide9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613966"/>
      </p:ext>
    </p:extLst>
  </p:cSld>
  <p:clrMapOvr>
    <a:masterClrMapping/>
  </p:clrMapOvr>
</p:notes>
</file>

<file path=ppt/notesSlides/notesSlide9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88848"/>
      </p:ext>
    </p:extLst>
  </p:cSld>
  <p:clrMapOvr>
    <a:masterClrMapping/>
  </p:clrMapOvr>
</p:notes>
</file>

<file path=ppt/notesSlides/notesSlide9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76370"/>
      </p:ext>
    </p:extLst>
  </p:cSld>
  <p:clrMapOvr>
    <a:masterClrMapping/>
  </p:clrMapOvr>
</p:notes>
</file>

<file path=ppt/notesSlides/notesSlide9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525156"/>
      </p:ext>
    </p:extLst>
  </p:cSld>
  <p:clrMapOvr>
    <a:masterClrMapping/>
  </p:clrMapOvr>
</p:notes>
</file>

<file path=ppt/notesSlides/notesSlide9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352907"/>
      </p:ext>
    </p:extLst>
  </p:cSld>
  <p:clrMapOvr>
    <a:masterClrMapping/>
  </p:clrMapOvr>
</p:notes>
</file>

<file path=ppt/notesSlides/notesSlide9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302383"/>
      </p:ext>
    </p:extLst>
  </p:cSld>
  <p:clrMapOvr>
    <a:masterClrMapping/>
  </p:clrMapOvr>
</p:notes>
</file>

<file path=ppt/notesSlides/notesSlide9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6065"/>
      </p:ext>
    </p:extLst>
  </p:cSld>
  <p:clrMapOvr>
    <a:masterClrMapping/>
  </p:clrMapOvr>
</p:notes>
</file>

<file path=ppt/notesSlides/notesSlide9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51834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90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80539"/>
      </p:ext>
    </p:extLst>
  </p:cSld>
  <p:clrMapOvr>
    <a:masterClrMapping/>
  </p:clrMapOvr>
</p:notes>
</file>

<file path=ppt/notesSlides/notesSlide9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011549"/>
      </p:ext>
    </p:extLst>
  </p:cSld>
  <p:clrMapOvr>
    <a:masterClrMapping/>
  </p:clrMapOvr>
</p:notes>
</file>

<file path=ppt/notesSlides/notesSlide9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041409"/>
      </p:ext>
    </p:extLst>
  </p:cSld>
  <p:clrMapOvr>
    <a:masterClrMapping/>
  </p:clrMapOvr>
</p:notes>
</file>

<file path=ppt/notesSlides/notesSlide9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643169"/>
      </p:ext>
    </p:extLst>
  </p:cSld>
  <p:clrMapOvr>
    <a:masterClrMapping/>
  </p:clrMapOvr>
</p:notes>
</file>

<file path=ppt/notesSlides/notesSlide9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293497"/>
      </p:ext>
    </p:extLst>
  </p:cSld>
  <p:clrMapOvr>
    <a:masterClrMapping/>
  </p:clrMapOvr>
</p:notes>
</file>

<file path=ppt/notesSlides/notesSlide9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455833"/>
      </p:ext>
    </p:extLst>
  </p:cSld>
  <p:clrMapOvr>
    <a:masterClrMapping/>
  </p:clrMapOvr>
</p:notes>
</file>

<file path=ppt/notesSlides/notesSlide9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12062"/>
      </p:ext>
    </p:extLst>
  </p:cSld>
  <p:clrMapOvr>
    <a:masterClrMapping/>
  </p:clrMapOvr>
</p:notes>
</file>

<file path=ppt/notesSlides/notesSlide9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739047"/>
      </p:ext>
    </p:extLst>
  </p:cSld>
  <p:clrMapOvr>
    <a:masterClrMapping/>
  </p:clrMapOvr>
</p:notes>
</file>

<file path=ppt/notesSlides/notesSlide9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208184"/>
      </p:ext>
    </p:extLst>
  </p:cSld>
  <p:clrMapOvr>
    <a:masterClrMapping/>
  </p:clrMapOvr>
</p:notes>
</file>

<file path=ppt/notesSlides/notesSlide9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064771"/>
      </p:ext>
    </p:extLst>
  </p:cSld>
  <p:clrMapOvr>
    <a:masterClrMapping/>
  </p:clrMapOvr>
</p:notes>
</file>

<file path=ppt/notesSlides/notesSlide9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68072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8766"/>
      </p:ext>
    </p:extLst>
  </p:cSld>
  <p:clrMapOvr>
    <a:masterClrMapping/>
  </p:clrMapOvr>
</p:notes>
</file>

<file path=ppt/notesSlides/notesSlide9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118048"/>
      </p:ext>
    </p:extLst>
  </p:cSld>
  <p:clrMapOvr>
    <a:masterClrMapping/>
  </p:clrMapOvr>
</p:notes>
</file>

<file path=ppt/notesSlides/notesSlide9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959715"/>
      </p:ext>
    </p:extLst>
  </p:cSld>
  <p:clrMapOvr>
    <a:masterClrMapping/>
  </p:clrMapOvr>
</p:notes>
</file>

<file path=ppt/notesSlides/notesSlide9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881590"/>
      </p:ext>
    </p:extLst>
  </p:cSld>
  <p:clrMapOvr>
    <a:masterClrMapping/>
  </p:clrMapOvr>
</p:notes>
</file>

<file path=ppt/notesSlides/notesSlide9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40772"/>
      </p:ext>
    </p:extLst>
  </p:cSld>
  <p:clrMapOvr>
    <a:masterClrMapping/>
  </p:clrMapOvr>
</p:notes>
</file>

<file path=ppt/notesSlides/notesSlide9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431659"/>
      </p:ext>
    </p:extLst>
  </p:cSld>
  <p:clrMapOvr>
    <a:masterClrMapping/>
  </p:clrMapOvr>
</p:notes>
</file>

<file path=ppt/notesSlides/notesSlide9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832480"/>
      </p:ext>
    </p:extLst>
  </p:cSld>
  <p:clrMapOvr>
    <a:masterClrMapping/>
  </p:clrMapOvr>
</p:notes>
</file>

<file path=ppt/notesSlides/notesSlide9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773235"/>
      </p:ext>
    </p:extLst>
  </p:cSld>
  <p:clrMapOvr>
    <a:masterClrMapping/>
  </p:clrMapOvr>
</p:notes>
</file>

<file path=ppt/notesSlides/notesSlide9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595165"/>
      </p:ext>
    </p:extLst>
  </p:cSld>
  <p:clrMapOvr>
    <a:masterClrMapping/>
  </p:clrMapOvr>
</p:notes>
</file>

<file path=ppt/notesSlides/notesSlide9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814741"/>
      </p:ext>
    </p:extLst>
  </p:cSld>
  <p:clrMapOvr>
    <a:masterClrMapping/>
  </p:clrMapOvr>
</p:notes>
</file>

<file path=ppt/notesSlides/notesSlide9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30218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91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19764"/>
      </p:ext>
    </p:extLst>
  </p:cSld>
  <p:clrMapOvr>
    <a:masterClrMapping/>
  </p:clrMapOvr>
</p:notes>
</file>

<file path=ppt/notesSlides/notesSlide9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458842"/>
      </p:ext>
    </p:extLst>
  </p:cSld>
  <p:clrMapOvr>
    <a:masterClrMapping/>
  </p:clrMapOvr>
</p:notes>
</file>

<file path=ppt/notesSlides/notesSlide9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0826"/>
      </p:ext>
    </p:extLst>
  </p:cSld>
  <p:clrMapOvr>
    <a:masterClrMapping/>
  </p:clrMapOvr>
</p:notes>
</file>

<file path=ppt/notesSlides/notesSlide9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056874"/>
      </p:ext>
    </p:extLst>
  </p:cSld>
  <p:clrMapOvr>
    <a:masterClrMapping/>
  </p:clrMapOvr>
</p:notes>
</file>

<file path=ppt/notesSlides/notesSlide9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183453"/>
      </p:ext>
    </p:extLst>
  </p:cSld>
  <p:clrMapOvr>
    <a:masterClrMapping/>
  </p:clrMapOvr>
</p:notes>
</file>

<file path=ppt/notesSlides/notesSlide9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078671"/>
      </p:ext>
    </p:extLst>
  </p:cSld>
  <p:clrMapOvr>
    <a:masterClrMapping/>
  </p:clrMapOvr>
</p:notes>
</file>

<file path=ppt/notesSlides/notesSlide9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292529"/>
      </p:ext>
    </p:extLst>
  </p:cSld>
  <p:clrMapOvr>
    <a:masterClrMapping/>
  </p:clrMapOvr>
</p:notes>
</file>

<file path=ppt/notesSlides/notesSlide9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998729"/>
      </p:ext>
    </p:extLst>
  </p:cSld>
  <p:clrMapOvr>
    <a:masterClrMapping/>
  </p:clrMapOvr>
</p:notes>
</file>

<file path=ppt/notesSlides/notesSlide9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528-529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320353"/>
      </p:ext>
    </p:extLst>
  </p:cSld>
  <p:clrMapOvr>
    <a:masterClrMapping/>
  </p:clrMapOvr>
</p:notes>
</file>

<file path=ppt/notesSlides/notesSlide9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663242"/>
      </p:ext>
    </p:extLst>
  </p:cSld>
  <p:clrMapOvr>
    <a:masterClrMapping/>
  </p:clrMapOvr>
</p:notes>
</file>

<file path=ppt/notesSlides/notesSlide9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529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27793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92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64799"/>
      </p:ext>
    </p:extLst>
  </p:cSld>
  <p:clrMapOvr>
    <a:masterClrMapping/>
  </p:clrMapOvr>
</p:notes>
</file>

<file path=ppt/notesSlides/notesSlide9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75463"/>
      </p:ext>
    </p:extLst>
  </p:cSld>
  <p:clrMapOvr>
    <a:masterClrMapping/>
  </p:clrMapOvr>
</p:notes>
</file>

<file path=ppt/notesSlides/notesSlide9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50564"/>
      </p:ext>
    </p:extLst>
  </p:cSld>
  <p:clrMapOvr>
    <a:masterClrMapping/>
  </p:clrMapOvr>
</p:notes>
</file>

<file path=ppt/notesSlides/notesSlide9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970703"/>
      </p:ext>
    </p:extLst>
  </p:cSld>
  <p:clrMapOvr>
    <a:masterClrMapping/>
  </p:clrMapOvr>
</p:notes>
</file>

<file path=ppt/notesSlides/notesSlide9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893382"/>
      </p:ext>
    </p:extLst>
  </p:cSld>
  <p:clrMapOvr>
    <a:masterClrMapping/>
  </p:clrMapOvr>
</p:notes>
</file>

<file path=ppt/notesSlides/notesSlide9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166402"/>
      </p:ext>
    </p:extLst>
  </p:cSld>
  <p:clrMapOvr>
    <a:masterClrMapping/>
  </p:clrMapOvr>
</p:notes>
</file>

<file path=ppt/notesSlides/notesSlide9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532-533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630413"/>
      </p:ext>
    </p:extLst>
  </p:cSld>
  <p:clrMapOvr>
    <a:masterClrMapping/>
  </p:clrMapOvr>
</p:notes>
</file>

<file path=ppt/notesSlides/notesSlide9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910812"/>
      </p:ext>
    </p:extLst>
  </p:cSld>
  <p:clrMapOvr>
    <a:masterClrMapping/>
  </p:clrMapOvr>
</p:notes>
</file>

<file path=ppt/notesSlides/notesSlide9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971220"/>
      </p:ext>
    </p:extLst>
  </p:cSld>
  <p:clrMapOvr>
    <a:masterClrMapping/>
  </p:clrMapOvr>
</p:notes>
</file>

<file path=ppt/notesSlides/notesSlide9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548903"/>
      </p:ext>
    </p:extLst>
  </p:cSld>
  <p:clrMapOvr>
    <a:masterClrMapping/>
  </p:clrMapOvr>
</p:notes>
</file>

<file path=ppt/notesSlides/notesSlide9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9938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93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6104"/>
      </p:ext>
    </p:extLst>
  </p:cSld>
  <p:clrMapOvr>
    <a:masterClrMapping/>
  </p:clrMapOvr>
</p:notes>
</file>

<file path=ppt/notesSlides/notesSlide9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639637"/>
      </p:ext>
    </p:extLst>
  </p:cSld>
  <p:clrMapOvr>
    <a:masterClrMapping/>
  </p:clrMapOvr>
</p:notes>
</file>

<file path=ppt/notesSlides/notesSlide9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535-536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069335"/>
      </p:ext>
    </p:extLst>
  </p:cSld>
  <p:clrMapOvr>
    <a:masterClrMapping/>
  </p:clrMapOvr>
</p:notes>
</file>

<file path=ppt/notesSlides/notesSlide9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619101"/>
      </p:ext>
    </p:extLst>
  </p:cSld>
  <p:clrMapOvr>
    <a:masterClrMapping/>
  </p:clrMapOvr>
</p:notes>
</file>

<file path=ppt/notesSlides/notesSlide9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143820"/>
      </p:ext>
    </p:extLst>
  </p:cSld>
  <p:clrMapOvr>
    <a:masterClrMapping/>
  </p:clrMapOvr>
</p:notes>
</file>

<file path=ppt/notesSlides/notesSlide9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141145"/>
      </p:ext>
    </p:extLst>
  </p:cSld>
  <p:clrMapOvr>
    <a:masterClrMapping/>
  </p:clrMapOvr>
</p:notes>
</file>

<file path=ppt/notesSlides/notesSlide9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584863"/>
      </p:ext>
    </p:extLst>
  </p:cSld>
  <p:clrMapOvr>
    <a:masterClrMapping/>
  </p:clrMapOvr>
</p:notes>
</file>

<file path=ppt/notesSlides/notesSlide9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068751"/>
      </p:ext>
    </p:extLst>
  </p:cSld>
  <p:clrMapOvr>
    <a:masterClrMapping/>
  </p:clrMapOvr>
</p:notes>
</file>

<file path=ppt/notesSlides/notesSlide9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43780"/>
      </p:ext>
    </p:extLst>
  </p:cSld>
  <p:clrMapOvr>
    <a:masterClrMapping/>
  </p:clrMapOvr>
</p:notes>
</file>

<file path=ppt/notesSlides/notesSlide9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</a:t>
            </a:r>
            <a:r>
              <a:rPr lang="en-US" baseline="0" smtClean="0"/>
              <a:t>538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999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564131"/>
      </p:ext>
    </p:extLst>
  </p:cSld>
  <p:clrMapOvr>
    <a:masterClrMapping/>
  </p:clrMapOvr>
</p:notes>
</file>

<file path=ppt/notesSlides/notesSlide9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Teacher’s Guide p.</a:t>
            </a:r>
            <a:r>
              <a:rPr lang="en-US" baseline="0" dirty="0" smtClean="0"/>
              <a:t> 539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1B671-FBF3-4175-92C2-43C75D7FCBE0}" type="slidenum">
              <a:rPr lang="en-US" smtClean="0"/>
              <a:t>1000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596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6000">
                <a:latin typeface="Calibri Ligh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4D6DC3BF-25CC-49E8-88CF-F2C993B2A3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0DDF11FD-7E60-404E-84DB-E46F8DDEFE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84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08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6000">
                <a:latin typeface="Calibri Ligh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67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6000">
                <a:latin typeface="Calibri Ligh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805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6000">
                <a:latin typeface="Calibri Ligh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80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6000">
                <a:latin typeface="Calibri Ligh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43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6000">
                <a:latin typeface="Calibri Ligh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61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6000">
                <a:latin typeface="Calibri Ligh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001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9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3AC9C-609C-4475-8264-43680B432E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90208-8150-4707-A645-EDD291B42D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8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32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92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14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724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70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847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020.xml"/><Relationship Id="rId3" Type="http://schemas.openxmlformats.org/officeDocument/2006/relationships/slide" Target="slide169.xml"/><Relationship Id="rId7" Type="http://schemas.openxmlformats.org/officeDocument/2006/relationships/slide" Target="slide902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02.xml"/><Relationship Id="rId5" Type="http://schemas.openxmlformats.org/officeDocument/2006/relationships/slide" Target="slide630.xml"/><Relationship Id="rId4" Type="http://schemas.openxmlformats.org/officeDocument/2006/relationships/slide" Target="slide4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0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9.png"/><Relationship Id="rId2" Type="http://schemas.openxmlformats.org/officeDocument/2006/relationships/notesSlide" Target="../notesSlides/notesSlide99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11.png"/><Relationship Id="rId4" Type="http://schemas.openxmlformats.org/officeDocument/2006/relationships/image" Target="../media/image1110.png"/></Relationships>
</file>

<file path=ppt/slides/_rels/slide10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2.png"/><Relationship Id="rId2" Type="http://schemas.openxmlformats.org/officeDocument/2006/relationships/notesSlide" Target="../notesSlides/notesSlide1000.xml"/><Relationship Id="rId1" Type="http://schemas.openxmlformats.org/officeDocument/2006/relationships/slideLayout" Target="../slideLayouts/slideLayout5.xml"/></Relationships>
</file>

<file path=ppt/slides/_rels/slide10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3.png"/><Relationship Id="rId2" Type="http://schemas.openxmlformats.org/officeDocument/2006/relationships/notesSlide" Target="../notesSlides/notesSlide1001.xml"/><Relationship Id="rId1" Type="http://schemas.openxmlformats.org/officeDocument/2006/relationships/slideLayout" Target="../slideLayouts/slideLayout5.xml"/></Relationships>
</file>

<file path=ppt/slides/_rels/slide10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4.png"/><Relationship Id="rId2" Type="http://schemas.openxmlformats.org/officeDocument/2006/relationships/notesSlide" Target="../notesSlides/notesSlide1002.xml"/><Relationship Id="rId1" Type="http://schemas.openxmlformats.org/officeDocument/2006/relationships/slideLayout" Target="../slideLayouts/slideLayout5.xml"/></Relationships>
</file>

<file path=ppt/slides/_rels/slide10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5.png"/><Relationship Id="rId2" Type="http://schemas.openxmlformats.org/officeDocument/2006/relationships/notesSlide" Target="../notesSlides/notesSlide1003.xml"/><Relationship Id="rId1" Type="http://schemas.openxmlformats.org/officeDocument/2006/relationships/slideLayout" Target="../slideLayouts/slideLayout5.xml"/></Relationships>
</file>

<file path=ppt/slides/_rels/slide10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6.png"/><Relationship Id="rId2" Type="http://schemas.openxmlformats.org/officeDocument/2006/relationships/notesSlide" Target="../notesSlides/notesSlide1004.xml"/><Relationship Id="rId1" Type="http://schemas.openxmlformats.org/officeDocument/2006/relationships/slideLayout" Target="../slideLayouts/slideLayout5.xml"/></Relationships>
</file>

<file path=ppt/slides/_rels/slide10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7.png"/><Relationship Id="rId2" Type="http://schemas.openxmlformats.org/officeDocument/2006/relationships/notesSlide" Target="../notesSlides/notesSlide1005.xml"/><Relationship Id="rId1" Type="http://schemas.openxmlformats.org/officeDocument/2006/relationships/slideLayout" Target="../slideLayouts/slideLayout5.xml"/></Relationships>
</file>

<file path=ppt/slides/_rels/slide10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8.png"/><Relationship Id="rId2" Type="http://schemas.openxmlformats.org/officeDocument/2006/relationships/notesSlide" Target="../notesSlides/notesSlide1006.xml"/><Relationship Id="rId1" Type="http://schemas.openxmlformats.org/officeDocument/2006/relationships/slideLayout" Target="../slideLayouts/slideLayout5.xml"/></Relationships>
</file>

<file path=ppt/slides/_rels/slide10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9.png"/><Relationship Id="rId2" Type="http://schemas.openxmlformats.org/officeDocument/2006/relationships/notesSlide" Target="../notesSlides/notesSlide1007.xml"/><Relationship Id="rId1" Type="http://schemas.openxmlformats.org/officeDocument/2006/relationships/slideLayout" Target="../slideLayouts/slideLayout5.xml"/></Relationships>
</file>

<file path=ppt/slides/_rels/slide10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0.png"/><Relationship Id="rId2" Type="http://schemas.openxmlformats.org/officeDocument/2006/relationships/notesSlide" Target="../notesSlides/notesSlide1008.xml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1.png"/><Relationship Id="rId2" Type="http://schemas.openxmlformats.org/officeDocument/2006/relationships/notesSlide" Target="../notesSlides/notesSlide1009.xml"/><Relationship Id="rId1" Type="http://schemas.openxmlformats.org/officeDocument/2006/relationships/slideLayout" Target="../slideLayouts/slideLayout5.xml"/></Relationships>
</file>

<file path=ppt/slides/_rels/slide10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2.png"/><Relationship Id="rId2" Type="http://schemas.openxmlformats.org/officeDocument/2006/relationships/notesSlide" Target="../notesSlides/notesSlide1010.xml"/><Relationship Id="rId1" Type="http://schemas.openxmlformats.org/officeDocument/2006/relationships/slideLayout" Target="../slideLayouts/slideLayout5.xml"/></Relationships>
</file>

<file path=ppt/slides/_rels/slide10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3.png"/><Relationship Id="rId2" Type="http://schemas.openxmlformats.org/officeDocument/2006/relationships/notesSlide" Target="../notesSlides/notesSlide1011.xml"/><Relationship Id="rId1" Type="http://schemas.openxmlformats.org/officeDocument/2006/relationships/slideLayout" Target="../slideLayouts/slideLayout5.xml"/></Relationships>
</file>

<file path=ppt/slides/_rels/slide10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4.png"/><Relationship Id="rId2" Type="http://schemas.openxmlformats.org/officeDocument/2006/relationships/notesSlide" Target="../notesSlides/notesSlide1012.xml"/><Relationship Id="rId1" Type="http://schemas.openxmlformats.org/officeDocument/2006/relationships/slideLayout" Target="../slideLayouts/slideLayout5.xml"/></Relationships>
</file>

<file path=ppt/slides/_rels/slide10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5.png"/><Relationship Id="rId2" Type="http://schemas.openxmlformats.org/officeDocument/2006/relationships/notesSlide" Target="../notesSlides/notesSlide1013.xml"/><Relationship Id="rId1" Type="http://schemas.openxmlformats.org/officeDocument/2006/relationships/slideLayout" Target="../slideLayouts/slideLayout5.xml"/></Relationships>
</file>

<file path=ppt/slides/_rels/slide10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6.png"/><Relationship Id="rId2" Type="http://schemas.openxmlformats.org/officeDocument/2006/relationships/notesSlide" Target="../notesSlides/notesSlide1014.xml"/><Relationship Id="rId1" Type="http://schemas.openxmlformats.org/officeDocument/2006/relationships/slideLayout" Target="../slideLayouts/slideLayout5.xml"/></Relationships>
</file>

<file path=ppt/slides/_rels/slide10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7.png"/><Relationship Id="rId2" Type="http://schemas.openxmlformats.org/officeDocument/2006/relationships/notesSlide" Target="../notesSlides/notesSlide1015.xml"/><Relationship Id="rId1" Type="http://schemas.openxmlformats.org/officeDocument/2006/relationships/slideLayout" Target="../slideLayouts/slideLayout5.xml"/></Relationships>
</file>

<file path=ppt/slides/_rels/slide10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8.png"/><Relationship Id="rId2" Type="http://schemas.openxmlformats.org/officeDocument/2006/relationships/notesSlide" Target="../notesSlides/notesSlide1016.xml"/><Relationship Id="rId1" Type="http://schemas.openxmlformats.org/officeDocument/2006/relationships/slideLayout" Target="../slideLayouts/slideLayout5.xml"/></Relationships>
</file>

<file path=ppt/slides/_rels/slide10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9.png"/><Relationship Id="rId2" Type="http://schemas.openxmlformats.org/officeDocument/2006/relationships/notesSlide" Target="../notesSlides/notesSlide1017.xml"/><Relationship Id="rId1" Type="http://schemas.openxmlformats.org/officeDocument/2006/relationships/slideLayout" Target="../slideLayouts/slideLayout5.xml"/></Relationships>
</file>

<file path=ppt/slides/_rels/slide10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2" Type="http://schemas.openxmlformats.org/officeDocument/2006/relationships/notesSlide" Target="../notesSlides/notesSlide1018.xml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1.png"/><Relationship Id="rId2" Type="http://schemas.openxmlformats.org/officeDocument/2006/relationships/notesSlide" Target="../notesSlides/notesSlide1019.xml"/><Relationship Id="rId1" Type="http://schemas.openxmlformats.org/officeDocument/2006/relationships/slideLayout" Target="../slideLayouts/slideLayout6.xml"/></Relationships>
</file>

<file path=ppt/slides/_rels/slide10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2.png"/><Relationship Id="rId2" Type="http://schemas.openxmlformats.org/officeDocument/2006/relationships/notesSlide" Target="../notesSlides/notesSlide1020.xml"/><Relationship Id="rId1" Type="http://schemas.openxmlformats.org/officeDocument/2006/relationships/slideLayout" Target="../slideLayouts/slideLayout6.xml"/></Relationships>
</file>

<file path=ppt/slides/_rels/slide10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3.png"/><Relationship Id="rId2" Type="http://schemas.openxmlformats.org/officeDocument/2006/relationships/notesSlide" Target="../notesSlides/notesSlide1021.xml"/><Relationship Id="rId1" Type="http://schemas.openxmlformats.org/officeDocument/2006/relationships/slideLayout" Target="../slideLayouts/slideLayout6.xml"/></Relationships>
</file>

<file path=ppt/slides/_rels/slide10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4.png"/><Relationship Id="rId2" Type="http://schemas.openxmlformats.org/officeDocument/2006/relationships/notesSlide" Target="../notesSlides/notesSlide1022.xml"/><Relationship Id="rId1" Type="http://schemas.openxmlformats.org/officeDocument/2006/relationships/slideLayout" Target="../slideLayouts/slideLayout6.xml"/></Relationships>
</file>

<file path=ppt/slides/_rels/slide10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5.png"/><Relationship Id="rId2" Type="http://schemas.openxmlformats.org/officeDocument/2006/relationships/notesSlide" Target="../notesSlides/notesSlide1023.xml"/><Relationship Id="rId1" Type="http://schemas.openxmlformats.org/officeDocument/2006/relationships/slideLayout" Target="../slideLayouts/slideLayout6.xml"/></Relationships>
</file>

<file path=ppt/slides/_rels/slide10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6.png"/><Relationship Id="rId2" Type="http://schemas.openxmlformats.org/officeDocument/2006/relationships/notesSlide" Target="../notesSlides/notesSlide1024.xml"/><Relationship Id="rId1" Type="http://schemas.openxmlformats.org/officeDocument/2006/relationships/slideLayout" Target="../slideLayouts/slideLayout6.xml"/></Relationships>
</file>

<file path=ppt/slides/_rels/slide10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7.png"/><Relationship Id="rId2" Type="http://schemas.openxmlformats.org/officeDocument/2006/relationships/notesSlide" Target="../notesSlides/notesSlide1025.xml"/><Relationship Id="rId1" Type="http://schemas.openxmlformats.org/officeDocument/2006/relationships/slideLayout" Target="../slideLayouts/slideLayout6.xml"/></Relationships>
</file>

<file path=ppt/slides/_rels/slide10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8.png"/><Relationship Id="rId2" Type="http://schemas.openxmlformats.org/officeDocument/2006/relationships/notesSlide" Target="../notesSlides/notesSlide1026.xml"/><Relationship Id="rId1" Type="http://schemas.openxmlformats.org/officeDocument/2006/relationships/slideLayout" Target="../slideLayouts/slideLayout6.xml"/></Relationships>
</file>

<file path=ppt/slides/_rels/slide10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9.png"/><Relationship Id="rId2" Type="http://schemas.openxmlformats.org/officeDocument/2006/relationships/notesSlide" Target="../notesSlides/notesSlide1027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0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0.png"/><Relationship Id="rId2" Type="http://schemas.openxmlformats.org/officeDocument/2006/relationships/notesSlide" Target="../notesSlides/notesSlide1028.xml"/><Relationship Id="rId1" Type="http://schemas.openxmlformats.org/officeDocument/2006/relationships/slideLayout" Target="../slideLayouts/slideLayout6.xml"/></Relationships>
</file>

<file path=ppt/slides/_rels/slide10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1.png"/><Relationship Id="rId2" Type="http://schemas.openxmlformats.org/officeDocument/2006/relationships/notesSlide" Target="../notesSlides/notesSlide1029.xml"/><Relationship Id="rId1" Type="http://schemas.openxmlformats.org/officeDocument/2006/relationships/slideLayout" Target="../slideLayouts/slideLayout6.xml"/></Relationships>
</file>

<file path=ppt/slides/_rels/slide10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2.png"/><Relationship Id="rId2" Type="http://schemas.openxmlformats.org/officeDocument/2006/relationships/notesSlide" Target="../notesSlides/notesSlide1030.xml"/><Relationship Id="rId1" Type="http://schemas.openxmlformats.org/officeDocument/2006/relationships/slideLayout" Target="../slideLayouts/slideLayout6.xml"/></Relationships>
</file>

<file path=ppt/slides/_rels/slide10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3.png"/><Relationship Id="rId2" Type="http://schemas.openxmlformats.org/officeDocument/2006/relationships/notesSlide" Target="../notesSlides/notesSlide1031.xml"/><Relationship Id="rId1" Type="http://schemas.openxmlformats.org/officeDocument/2006/relationships/slideLayout" Target="../slideLayouts/slideLayout6.xml"/></Relationships>
</file>

<file path=ppt/slides/_rels/slide10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4.png"/><Relationship Id="rId2" Type="http://schemas.openxmlformats.org/officeDocument/2006/relationships/notesSlide" Target="../notesSlides/notesSlide1032.xml"/><Relationship Id="rId1" Type="http://schemas.openxmlformats.org/officeDocument/2006/relationships/slideLayout" Target="../slideLayouts/slideLayout6.xml"/></Relationships>
</file>

<file path=ppt/slides/_rels/slide10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5.png"/><Relationship Id="rId2" Type="http://schemas.openxmlformats.org/officeDocument/2006/relationships/notesSlide" Target="../notesSlides/notesSlide1033.xml"/><Relationship Id="rId1" Type="http://schemas.openxmlformats.org/officeDocument/2006/relationships/slideLayout" Target="../slideLayouts/slideLayout6.xml"/></Relationships>
</file>

<file path=ppt/slides/_rels/slide10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6.png"/><Relationship Id="rId2" Type="http://schemas.openxmlformats.org/officeDocument/2006/relationships/notesSlide" Target="../notesSlides/notesSlide1034.xml"/><Relationship Id="rId1" Type="http://schemas.openxmlformats.org/officeDocument/2006/relationships/slideLayout" Target="../slideLayouts/slideLayout6.xml"/></Relationships>
</file>

<file path=ppt/slides/_rels/slide10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7.png"/><Relationship Id="rId2" Type="http://schemas.openxmlformats.org/officeDocument/2006/relationships/notesSlide" Target="../notesSlides/notesSlide1035.xml"/><Relationship Id="rId1" Type="http://schemas.openxmlformats.org/officeDocument/2006/relationships/slideLayout" Target="../slideLayouts/slideLayout6.xml"/></Relationships>
</file>

<file path=ppt/slides/_rels/slide10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8.png"/><Relationship Id="rId2" Type="http://schemas.openxmlformats.org/officeDocument/2006/relationships/notesSlide" Target="../notesSlides/notesSlide1036.xml"/><Relationship Id="rId1" Type="http://schemas.openxmlformats.org/officeDocument/2006/relationships/slideLayout" Target="../slideLayouts/slideLayout6.xml"/></Relationships>
</file>

<file path=ppt/slides/_rels/slide10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9.png"/><Relationship Id="rId2" Type="http://schemas.openxmlformats.org/officeDocument/2006/relationships/notesSlide" Target="../notesSlides/notesSlide1037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0.png"/><Relationship Id="rId2" Type="http://schemas.openxmlformats.org/officeDocument/2006/relationships/notesSlide" Target="../notesSlides/notesSlide1038.xml"/><Relationship Id="rId1" Type="http://schemas.openxmlformats.org/officeDocument/2006/relationships/slideLayout" Target="../slideLayouts/slideLayout6.xml"/></Relationships>
</file>

<file path=ppt/slides/_rels/slide10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1.png"/><Relationship Id="rId2" Type="http://schemas.openxmlformats.org/officeDocument/2006/relationships/notesSlide" Target="../notesSlides/notesSlide1039.xml"/><Relationship Id="rId1" Type="http://schemas.openxmlformats.org/officeDocument/2006/relationships/slideLayout" Target="../slideLayouts/slideLayout6.xml"/></Relationships>
</file>

<file path=ppt/slides/_rels/slide10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2.png"/><Relationship Id="rId2" Type="http://schemas.openxmlformats.org/officeDocument/2006/relationships/notesSlide" Target="../notesSlides/notesSlide1040.xml"/><Relationship Id="rId1" Type="http://schemas.openxmlformats.org/officeDocument/2006/relationships/slideLayout" Target="../slideLayouts/slideLayout6.xml"/></Relationships>
</file>

<file path=ppt/slides/_rels/slide10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3.png"/><Relationship Id="rId2" Type="http://schemas.openxmlformats.org/officeDocument/2006/relationships/notesSlide" Target="../notesSlides/notesSlide1041.xml"/><Relationship Id="rId1" Type="http://schemas.openxmlformats.org/officeDocument/2006/relationships/slideLayout" Target="../slideLayouts/slideLayout6.xml"/></Relationships>
</file>

<file path=ppt/slides/_rels/slide10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4.png"/><Relationship Id="rId2" Type="http://schemas.openxmlformats.org/officeDocument/2006/relationships/notesSlide" Target="../notesSlides/notesSlide1042.xml"/><Relationship Id="rId1" Type="http://schemas.openxmlformats.org/officeDocument/2006/relationships/slideLayout" Target="../slideLayouts/slideLayout6.xml"/></Relationships>
</file>

<file path=ppt/slides/_rels/slide10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5.png"/><Relationship Id="rId2" Type="http://schemas.openxmlformats.org/officeDocument/2006/relationships/notesSlide" Target="../notesSlides/notesSlide1043.xml"/><Relationship Id="rId1" Type="http://schemas.openxmlformats.org/officeDocument/2006/relationships/slideLayout" Target="../slideLayouts/slideLayout6.xml"/></Relationships>
</file>

<file path=ppt/slides/_rels/slide10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6.png"/><Relationship Id="rId2" Type="http://schemas.openxmlformats.org/officeDocument/2006/relationships/notesSlide" Target="../notesSlides/notesSlide1044.xml"/><Relationship Id="rId1" Type="http://schemas.openxmlformats.org/officeDocument/2006/relationships/slideLayout" Target="../slideLayouts/slideLayout6.xml"/></Relationships>
</file>

<file path=ppt/slides/_rels/slide10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7.png"/><Relationship Id="rId2" Type="http://schemas.openxmlformats.org/officeDocument/2006/relationships/notesSlide" Target="../notesSlides/notesSlide1045.xml"/><Relationship Id="rId1" Type="http://schemas.openxmlformats.org/officeDocument/2006/relationships/slideLayout" Target="../slideLayouts/slideLayout6.xml"/></Relationships>
</file>

<file path=ppt/slides/_rels/slide10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8.png"/><Relationship Id="rId2" Type="http://schemas.openxmlformats.org/officeDocument/2006/relationships/notesSlide" Target="../notesSlides/notesSlide1046.xml"/><Relationship Id="rId1" Type="http://schemas.openxmlformats.org/officeDocument/2006/relationships/slideLayout" Target="../slideLayouts/slideLayout6.xml"/></Relationships>
</file>

<file path=ppt/slides/_rels/slide10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9.png"/><Relationship Id="rId2" Type="http://schemas.openxmlformats.org/officeDocument/2006/relationships/notesSlide" Target="../notesSlides/notesSlide1047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0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0.png"/><Relationship Id="rId2" Type="http://schemas.openxmlformats.org/officeDocument/2006/relationships/notesSlide" Target="../notesSlides/notesSlide1048.xml"/><Relationship Id="rId1" Type="http://schemas.openxmlformats.org/officeDocument/2006/relationships/slideLayout" Target="../slideLayouts/slideLayout6.xml"/></Relationships>
</file>

<file path=ppt/slides/_rels/slide10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1.png"/><Relationship Id="rId2" Type="http://schemas.openxmlformats.org/officeDocument/2006/relationships/notesSlide" Target="../notesSlides/notesSlide1049.xml"/><Relationship Id="rId1" Type="http://schemas.openxmlformats.org/officeDocument/2006/relationships/slideLayout" Target="../slideLayouts/slideLayout6.xml"/></Relationships>
</file>

<file path=ppt/slides/_rels/slide10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2.png"/><Relationship Id="rId2" Type="http://schemas.openxmlformats.org/officeDocument/2006/relationships/notesSlide" Target="../notesSlides/notesSlide1050.xml"/><Relationship Id="rId1" Type="http://schemas.openxmlformats.org/officeDocument/2006/relationships/slideLayout" Target="../slideLayouts/slideLayout6.xml"/></Relationships>
</file>

<file path=ppt/slides/_rels/slide10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3.png"/><Relationship Id="rId2" Type="http://schemas.openxmlformats.org/officeDocument/2006/relationships/notesSlide" Target="../notesSlides/notesSlide1051.xml"/><Relationship Id="rId1" Type="http://schemas.openxmlformats.org/officeDocument/2006/relationships/slideLayout" Target="../slideLayouts/slideLayout6.xml"/></Relationships>
</file>

<file path=ppt/slides/_rels/slide10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4.png"/><Relationship Id="rId2" Type="http://schemas.openxmlformats.org/officeDocument/2006/relationships/notesSlide" Target="../notesSlides/notesSlide1052.xml"/><Relationship Id="rId1" Type="http://schemas.openxmlformats.org/officeDocument/2006/relationships/slideLayout" Target="../slideLayouts/slideLayout6.xml"/></Relationships>
</file>

<file path=ppt/slides/_rels/slide10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5.png"/><Relationship Id="rId2" Type="http://schemas.openxmlformats.org/officeDocument/2006/relationships/notesSlide" Target="../notesSlides/notesSlide1053.xml"/><Relationship Id="rId1" Type="http://schemas.openxmlformats.org/officeDocument/2006/relationships/slideLayout" Target="../slideLayouts/slideLayout6.xml"/></Relationships>
</file>

<file path=ppt/slides/_rels/slide10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6.png"/><Relationship Id="rId2" Type="http://schemas.openxmlformats.org/officeDocument/2006/relationships/notesSlide" Target="../notesSlides/notesSlide1054.xml"/><Relationship Id="rId1" Type="http://schemas.openxmlformats.org/officeDocument/2006/relationships/slideLayout" Target="../slideLayouts/slideLayout6.xml"/></Relationships>
</file>

<file path=ppt/slides/_rels/slide10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7.png"/><Relationship Id="rId2" Type="http://schemas.openxmlformats.org/officeDocument/2006/relationships/notesSlide" Target="../notesSlides/notesSlide1055.xml"/><Relationship Id="rId1" Type="http://schemas.openxmlformats.org/officeDocument/2006/relationships/slideLayout" Target="../slideLayouts/slideLayout6.xml"/></Relationships>
</file>

<file path=ppt/slides/_rels/slide10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8.png"/><Relationship Id="rId2" Type="http://schemas.openxmlformats.org/officeDocument/2006/relationships/notesSlide" Target="../notesSlides/notesSlide1056.xml"/><Relationship Id="rId1" Type="http://schemas.openxmlformats.org/officeDocument/2006/relationships/slideLayout" Target="../slideLayouts/slideLayout6.xml"/></Relationships>
</file>

<file path=ppt/slides/_rels/slide10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9.png"/><Relationship Id="rId2" Type="http://schemas.openxmlformats.org/officeDocument/2006/relationships/notesSlide" Target="../notesSlides/notesSlide105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/Relationships>
</file>

<file path=ppt/slides/_rels/slide10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1.png"/><Relationship Id="rId2" Type="http://schemas.openxmlformats.org/officeDocument/2006/relationships/notesSlide" Target="../notesSlides/notesSlide1058.xml"/><Relationship Id="rId1" Type="http://schemas.openxmlformats.org/officeDocument/2006/relationships/slideLayout" Target="../slideLayouts/slideLayout6.xml"/></Relationships>
</file>

<file path=ppt/slides/_rels/slide10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2.png"/><Relationship Id="rId2" Type="http://schemas.openxmlformats.org/officeDocument/2006/relationships/notesSlide" Target="../notesSlides/notesSlide1059.xml"/><Relationship Id="rId1" Type="http://schemas.openxmlformats.org/officeDocument/2006/relationships/slideLayout" Target="../slideLayouts/slideLayout6.xml"/></Relationships>
</file>

<file path=ppt/slides/_rels/slide10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3.png"/><Relationship Id="rId2" Type="http://schemas.openxmlformats.org/officeDocument/2006/relationships/notesSlide" Target="../notesSlides/notesSlide1060.xml"/><Relationship Id="rId1" Type="http://schemas.openxmlformats.org/officeDocument/2006/relationships/slideLayout" Target="../slideLayouts/slideLayout6.xml"/></Relationships>
</file>

<file path=ppt/slides/_rels/slide10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4.png"/><Relationship Id="rId2" Type="http://schemas.openxmlformats.org/officeDocument/2006/relationships/notesSlide" Target="../notesSlides/notesSlide1061.xml"/><Relationship Id="rId1" Type="http://schemas.openxmlformats.org/officeDocument/2006/relationships/slideLayout" Target="../slideLayouts/slideLayout6.xml"/></Relationships>
</file>

<file path=ppt/slides/_rels/slide10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5.png"/><Relationship Id="rId2" Type="http://schemas.openxmlformats.org/officeDocument/2006/relationships/notesSlide" Target="../notesSlides/notesSlide1062.xml"/><Relationship Id="rId1" Type="http://schemas.openxmlformats.org/officeDocument/2006/relationships/slideLayout" Target="../slideLayouts/slideLayout6.xml"/></Relationships>
</file>

<file path=ppt/slides/_rels/slide10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6.png"/><Relationship Id="rId2" Type="http://schemas.openxmlformats.org/officeDocument/2006/relationships/notesSlide" Target="../notesSlides/notesSlide1063.xml"/><Relationship Id="rId1" Type="http://schemas.openxmlformats.org/officeDocument/2006/relationships/slideLayout" Target="../slideLayouts/slideLayout6.xml"/></Relationships>
</file>

<file path=ppt/slides/_rels/slide10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7.png"/><Relationship Id="rId2" Type="http://schemas.openxmlformats.org/officeDocument/2006/relationships/notesSlide" Target="../notesSlides/notesSlide1064.xml"/><Relationship Id="rId1" Type="http://schemas.openxmlformats.org/officeDocument/2006/relationships/slideLayout" Target="../slideLayouts/slideLayout6.xml"/></Relationships>
</file>

<file path=ppt/slides/_rels/slide10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8.png"/><Relationship Id="rId2" Type="http://schemas.openxmlformats.org/officeDocument/2006/relationships/notesSlide" Target="../notesSlides/notesSlide1065.xml"/><Relationship Id="rId1" Type="http://schemas.openxmlformats.org/officeDocument/2006/relationships/slideLayout" Target="../slideLayouts/slideLayout6.xml"/></Relationships>
</file>

<file path=ppt/slides/_rels/slide10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9.png"/><Relationship Id="rId2" Type="http://schemas.openxmlformats.org/officeDocument/2006/relationships/notesSlide" Target="../notesSlides/notesSlide1066.xml"/><Relationship Id="rId1" Type="http://schemas.openxmlformats.org/officeDocument/2006/relationships/slideLayout" Target="../slideLayouts/slideLayout6.xml"/></Relationships>
</file>

<file path=ppt/slides/_rels/slide10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0.png"/><Relationship Id="rId2" Type="http://schemas.openxmlformats.org/officeDocument/2006/relationships/notesSlide" Target="../notesSlides/notesSlide1067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0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1.png"/><Relationship Id="rId2" Type="http://schemas.openxmlformats.org/officeDocument/2006/relationships/notesSlide" Target="../notesSlides/notesSlide1068.xml"/><Relationship Id="rId1" Type="http://schemas.openxmlformats.org/officeDocument/2006/relationships/slideLayout" Target="../slideLayouts/slideLayout6.xml"/></Relationships>
</file>

<file path=ppt/slides/_rels/slide10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2.png"/><Relationship Id="rId2" Type="http://schemas.openxmlformats.org/officeDocument/2006/relationships/notesSlide" Target="../notesSlides/notesSlide1069.xml"/><Relationship Id="rId1" Type="http://schemas.openxmlformats.org/officeDocument/2006/relationships/slideLayout" Target="../slideLayouts/slideLayout6.xml"/></Relationships>
</file>

<file path=ppt/slides/_rels/slide10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3.png"/><Relationship Id="rId2" Type="http://schemas.openxmlformats.org/officeDocument/2006/relationships/notesSlide" Target="../notesSlides/notesSlide1070.xml"/><Relationship Id="rId1" Type="http://schemas.openxmlformats.org/officeDocument/2006/relationships/slideLayout" Target="../slideLayouts/slideLayout6.xml"/></Relationships>
</file>

<file path=ppt/slides/_rels/slide10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4.png"/><Relationship Id="rId2" Type="http://schemas.openxmlformats.org/officeDocument/2006/relationships/notesSlide" Target="../notesSlides/notesSlide1071.xml"/><Relationship Id="rId1" Type="http://schemas.openxmlformats.org/officeDocument/2006/relationships/slideLayout" Target="../slideLayouts/slideLayout6.xml"/></Relationships>
</file>

<file path=ppt/slides/_rels/slide10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5.png"/><Relationship Id="rId2" Type="http://schemas.openxmlformats.org/officeDocument/2006/relationships/notesSlide" Target="../notesSlides/notesSlide1072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3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3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3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3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3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3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3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3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3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3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8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3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3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3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3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3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3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3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3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3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3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3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2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3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5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3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3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0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3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3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3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3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3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3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3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3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3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3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3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3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3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9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1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3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3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3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3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3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3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3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3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3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3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5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7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3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3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3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3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3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3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3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7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9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3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3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3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3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3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3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3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3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0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2.png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4.pn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3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3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3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3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3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3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3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5.pn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3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3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3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3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3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3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4.pn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6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notesSlide" Target="../notesSlides/notesSlide272.xml"/><Relationship Id="rId1" Type="http://schemas.openxmlformats.org/officeDocument/2006/relationships/slideLayout" Target="../slideLayouts/slideLayout3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3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3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3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notesSlide" Target="../notesSlides/notesSlide276.xml"/><Relationship Id="rId1" Type="http://schemas.openxmlformats.org/officeDocument/2006/relationships/slideLayout" Target="../slideLayouts/slideLayout3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notesSlide" Target="../notesSlides/notesSlide277.xml"/><Relationship Id="rId1" Type="http://schemas.openxmlformats.org/officeDocument/2006/relationships/slideLayout" Target="../slideLayouts/slideLayout3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notesSlide" Target="../notesSlides/notesSlide278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notesSlide" Target="../notesSlides/notesSlide27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5.pn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notesSlide" Target="../notesSlides/notesSlide28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8.png"/><Relationship Id="rId4" Type="http://schemas.openxmlformats.org/officeDocument/2006/relationships/image" Target="../media/image307.pn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notesSlide" Target="../notesSlides/notesSlide281.xml"/><Relationship Id="rId1" Type="http://schemas.openxmlformats.org/officeDocument/2006/relationships/slideLayout" Target="../slideLayouts/slideLayout3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82.xml"/><Relationship Id="rId1" Type="http://schemas.openxmlformats.org/officeDocument/2006/relationships/slideLayout" Target="../slideLayouts/slideLayout3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283.xml"/><Relationship Id="rId1" Type="http://schemas.openxmlformats.org/officeDocument/2006/relationships/slideLayout" Target="../slideLayouts/slideLayout3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notesSlide" Target="../notesSlides/notesSlide284.xml"/><Relationship Id="rId1" Type="http://schemas.openxmlformats.org/officeDocument/2006/relationships/slideLayout" Target="../slideLayouts/slideLayout3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notesSlide" Target="../notesSlides/notesSlide285.xml"/><Relationship Id="rId1" Type="http://schemas.openxmlformats.org/officeDocument/2006/relationships/slideLayout" Target="../slideLayouts/slideLayout3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notesSlide" Target="../notesSlides/notesSlide286.xml"/><Relationship Id="rId1" Type="http://schemas.openxmlformats.org/officeDocument/2006/relationships/slideLayout" Target="../slideLayouts/slideLayout3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notesSlide" Target="../notesSlides/notesSlide287.xml"/><Relationship Id="rId1" Type="http://schemas.openxmlformats.org/officeDocument/2006/relationships/slideLayout" Target="../slideLayouts/slideLayout3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notesSlide" Target="../notesSlides/notesSlide28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notesSlide" Target="../notesSlides/notesSlide289.xml"/><Relationship Id="rId1" Type="http://schemas.openxmlformats.org/officeDocument/2006/relationships/slideLayout" Target="../slideLayouts/slideLayout3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notesSlide" Target="../notesSlides/notesSlide29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9.pn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29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1.png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notesSlide" Target="../notesSlides/notesSlide292.xml"/><Relationship Id="rId1" Type="http://schemas.openxmlformats.org/officeDocument/2006/relationships/slideLayout" Target="../slideLayouts/slideLayout3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notesSlide" Target="../notesSlides/notesSlide293.xml"/><Relationship Id="rId1" Type="http://schemas.openxmlformats.org/officeDocument/2006/relationships/slideLayout" Target="../slideLayouts/slideLayout3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notesSlide" Target="../notesSlides/notesSlide294.xml"/><Relationship Id="rId1" Type="http://schemas.openxmlformats.org/officeDocument/2006/relationships/slideLayout" Target="../slideLayouts/slideLayout3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notesSlide" Target="../notesSlides/notesSlide295.xml"/><Relationship Id="rId1" Type="http://schemas.openxmlformats.org/officeDocument/2006/relationships/slideLayout" Target="../slideLayouts/slideLayout3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notesSlide" Target="../notesSlides/notesSlide296.xml"/><Relationship Id="rId1" Type="http://schemas.openxmlformats.org/officeDocument/2006/relationships/slideLayout" Target="../slideLayouts/slideLayout3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notesSlide" Target="../notesSlides/notesSlide297.xml"/><Relationship Id="rId1" Type="http://schemas.openxmlformats.org/officeDocument/2006/relationships/slideLayout" Target="../slideLayouts/slideLayout3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notesSlide" Target="../notesSlides/notesSlide29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notesSlide" Target="../notesSlides/notesSlide29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0.png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notesSlide" Target="../notesSlides/notesSlide30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3.png"/><Relationship Id="rId4" Type="http://schemas.openxmlformats.org/officeDocument/2006/relationships/image" Target="../media/image332.png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notesSlide" Target="../notesSlides/notesSlide301.xml"/><Relationship Id="rId1" Type="http://schemas.openxmlformats.org/officeDocument/2006/relationships/slideLayout" Target="../slideLayouts/slideLayout3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notesSlide" Target="../notesSlides/notesSlide302.xml"/><Relationship Id="rId1" Type="http://schemas.openxmlformats.org/officeDocument/2006/relationships/slideLayout" Target="../slideLayouts/slideLayout3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notesSlide" Target="../notesSlides/notesSlide303.xml"/><Relationship Id="rId1" Type="http://schemas.openxmlformats.org/officeDocument/2006/relationships/slideLayout" Target="../slideLayouts/slideLayout3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notesSlide" Target="../notesSlides/notesSlide304.xml"/><Relationship Id="rId1" Type="http://schemas.openxmlformats.org/officeDocument/2006/relationships/slideLayout" Target="../slideLayouts/slideLayout3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notesSlide" Target="../notesSlides/notesSlide305.xml"/><Relationship Id="rId1" Type="http://schemas.openxmlformats.org/officeDocument/2006/relationships/slideLayout" Target="../slideLayouts/slideLayout3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notesSlide" Target="../notesSlides/notesSlide306.xml"/><Relationship Id="rId1" Type="http://schemas.openxmlformats.org/officeDocument/2006/relationships/slideLayout" Target="../slideLayouts/slideLayout3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307.xml"/><Relationship Id="rId1" Type="http://schemas.openxmlformats.org/officeDocument/2006/relationships/slideLayout" Target="../slideLayouts/slideLayout3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notesSlide" Target="../notesSlides/notesSlide308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notesSlide" Target="../notesSlides/notesSlide30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3.png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notesSlide" Target="../notesSlides/notesSlide3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6.png"/><Relationship Id="rId4" Type="http://schemas.openxmlformats.org/officeDocument/2006/relationships/image" Target="../media/image345.pn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notesSlide" Target="../notesSlides/notesSlide311.xml"/><Relationship Id="rId1" Type="http://schemas.openxmlformats.org/officeDocument/2006/relationships/slideLayout" Target="../slideLayouts/slideLayout3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notesSlide" Target="../notesSlides/notesSlide312.xml"/><Relationship Id="rId1" Type="http://schemas.openxmlformats.org/officeDocument/2006/relationships/slideLayout" Target="../slideLayouts/slideLayout3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notesSlide" Target="../notesSlides/notesSlide313.xml"/><Relationship Id="rId1" Type="http://schemas.openxmlformats.org/officeDocument/2006/relationships/slideLayout" Target="../slideLayouts/slideLayout3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314.xml"/><Relationship Id="rId1" Type="http://schemas.openxmlformats.org/officeDocument/2006/relationships/slideLayout" Target="../slideLayouts/slideLayout3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notesSlide" Target="../notesSlides/notesSlide315.xml"/><Relationship Id="rId1" Type="http://schemas.openxmlformats.org/officeDocument/2006/relationships/slideLayout" Target="../slideLayouts/slideLayout3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notesSlide" Target="../notesSlides/notesSlide316.xml"/><Relationship Id="rId1" Type="http://schemas.openxmlformats.org/officeDocument/2006/relationships/slideLayout" Target="../slideLayouts/slideLayout3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notesSlide" Target="../notesSlides/notesSlide3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4.png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notesSlide" Target="../notesSlides/notesSlide3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notesSlide" Target="../notesSlides/notesSlide319.xml"/><Relationship Id="rId1" Type="http://schemas.openxmlformats.org/officeDocument/2006/relationships/slideLayout" Target="../slideLayouts/slideLayout3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notesSlide" Target="../notesSlides/notesSlide320.xml"/><Relationship Id="rId1" Type="http://schemas.openxmlformats.org/officeDocument/2006/relationships/slideLayout" Target="../slideLayouts/slideLayout3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notesSlide" Target="../notesSlides/notesSlide321.xml"/><Relationship Id="rId1" Type="http://schemas.openxmlformats.org/officeDocument/2006/relationships/slideLayout" Target="../slideLayouts/slideLayout3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322.xml"/><Relationship Id="rId1" Type="http://schemas.openxmlformats.org/officeDocument/2006/relationships/slideLayout" Target="../slideLayouts/slideLayout3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notesSlide" Target="../notesSlides/notesSlide323.xml"/><Relationship Id="rId1" Type="http://schemas.openxmlformats.org/officeDocument/2006/relationships/slideLayout" Target="../slideLayouts/slideLayout3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notesSlide" Target="../notesSlides/notesSlide324.xml"/><Relationship Id="rId1" Type="http://schemas.openxmlformats.org/officeDocument/2006/relationships/slideLayout" Target="../slideLayouts/slideLayout3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notesSlide" Target="../notesSlides/notesSlide3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4.png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png"/><Relationship Id="rId2" Type="http://schemas.openxmlformats.org/officeDocument/2006/relationships/notesSlide" Target="../notesSlides/notesSlide3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7.png"/><Relationship Id="rId4" Type="http://schemas.openxmlformats.org/officeDocument/2006/relationships/image" Target="../media/image366.png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notesSlide" Target="../notesSlides/notesSlide327.xml"/><Relationship Id="rId1" Type="http://schemas.openxmlformats.org/officeDocument/2006/relationships/slideLayout" Target="../slideLayouts/slideLayout3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png"/><Relationship Id="rId2" Type="http://schemas.openxmlformats.org/officeDocument/2006/relationships/notesSlide" Target="../notesSlides/notesSlide32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329.xml"/><Relationship Id="rId1" Type="http://schemas.openxmlformats.org/officeDocument/2006/relationships/slideLayout" Target="../slideLayouts/slideLayout3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notesSlide" Target="../notesSlides/notesSlide330.xml"/><Relationship Id="rId1" Type="http://schemas.openxmlformats.org/officeDocument/2006/relationships/slideLayout" Target="../slideLayouts/slideLayout3.xml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notesSlide" Target="../notesSlides/notesSlide331.xml"/><Relationship Id="rId1" Type="http://schemas.openxmlformats.org/officeDocument/2006/relationships/slideLayout" Target="../slideLayouts/slideLayout3.xml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notesSlide" Target="../notesSlides/notesSlide332.xml"/><Relationship Id="rId1" Type="http://schemas.openxmlformats.org/officeDocument/2006/relationships/slideLayout" Target="../slideLayouts/slideLayout3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notesSlide" Target="../notesSlides/notesSlide333.xml"/><Relationship Id="rId1" Type="http://schemas.openxmlformats.org/officeDocument/2006/relationships/slideLayout" Target="../slideLayouts/slideLayout3.xml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2" Type="http://schemas.openxmlformats.org/officeDocument/2006/relationships/notesSlide" Target="../notesSlides/notesSlide3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6.png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2" Type="http://schemas.openxmlformats.org/officeDocument/2006/relationships/notesSlide" Target="../notesSlides/notesSlide3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9.png"/><Relationship Id="rId4" Type="http://schemas.openxmlformats.org/officeDocument/2006/relationships/image" Target="../media/image378.png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336.xml"/><Relationship Id="rId1" Type="http://schemas.openxmlformats.org/officeDocument/2006/relationships/slideLayout" Target="../slideLayouts/slideLayout3.xm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notesSlide" Target="../notesSlides/notesSlide337.xml"/><Relationship Id="rId1" Type="http://schemas.openxmlformats.org/officeDocument/2006/relationships/slideLayout" Target="../slideLayouts/slideLayout3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notesSlide" Target="../notesSlides/notesSlide33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notesSlide" Target="../notesSlides/notesSlide339.xml"/><Relationship Id="rId1" Type="http://schemas.openxmlformats.org/officeDocument/2006/relationships/slideLayout" Target="../slideLayouts/slideLayout3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notesSlide" Target="../notesSlides/notesSlide340.xml"/><Relationship Id="rId1" Type="http://schemas.openxmlformats.org/officeDocument/2006/relationships/slideLayout" Target="../slideLayouts/slideLayout3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notesSlide" Target="../notesSlides/notesSlide341.xml"/><Relationship Id="rId1" Type="http://schemas.openxmlformats.org/officeDocument/2006/relationships/slideLayout" Target="../slideLayouts/slideLayout3.xm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2" Type="http://schemas.openxmlformats.org/officeDocument/2006/relationships/notesSlide" Target="../notesSlides/notesSlide342.xml"/><Relationship Id="rId1" Type="http://schemas.openxmlformats.org/officeDocument/2006/relationships/slideLayout" Target="../slideLayouts/slideLayout3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2" Type="http://schemas.openxmlformats.org/officeDocument/2006/relationships/notesSlide" Target="../notesSlides/notesSlide3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8.png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2" Type="http://schemas.openxmlformats.org/officeDocument/2006/relationships/notesSlide" Target="../notesSlides/notesSlide34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1.png"/><Relationship Id="rId4" Type="http://schemas.openxmlformats.org/officeDocument/2006/relationships/image" Target="../media/image390.png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png"/><Relationship Id="rId2" Type="http://schemas.openxmlformats.org/officeDocument/2006/relationships/notesSlide" Target="../notesSlides/notesSlide345.xml"/><Relationship Id="rId1" Type="http://schemas.openxmlformats.org/officeDocument/2006/relationships/slideLayout" Target="../slideLayouts/slideLayout3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notesSlide" Target="../notesSlides/notesSlide346.xml"/><Relationship Id="rId1" Type="http://schemas.openxmlformats.org/officeDocument/2006/relationships/slideLayout" Target="../slideLayouts/slideLayout3.xml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notesSlide" Target="../notesSlides/notesSlide347.xml"/><Relationship Id="rId1" Type="http://schemas.openxmlformats.org/officeDocument/2006/relationships/slideLayout" Target="../slideLayouts/slideLayout3.xml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notesSlide" Target="../notesSlides/notesSlide348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notesSlide" Target="../notesSlides/notesSlide349.xml"/><Relationship Id="rId1" Type="http://schemas.openxmlformats.org/officeDocument/2006/relationships/slideLayout" Target="../slideLayouts/slideLayout3.xml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notesSlide" Target="../notesSlides/notesSlide350.xml"/><Relationship Id="rId1" Type="http://schemas.openxmlformats.org/officeDocument/2006/relationships/slideLayout" Target="../slideLayouts/slideLayout3.xml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notesSlide" Target="../notesSlides/notesSlide3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9.png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3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1.png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notesSlide" Target="../notesSlides/notesSlide3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3.png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2" Type="http://schemas.openxmlformats.org/officeDocument/2006/relationships/notesSlide" Target="../notesSlides/notesSlide35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5.png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notesSlide" Target="../notesSlides/notesSlide3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7.png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notesSlide" Target="../notesSlides/notesSlide35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9.png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3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1.png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png"/><Relationship Id="rId2" Type="http://schemas.openxmlformats.org/officeDocument/2006/relationships/notesSlide" Target="../notesSlides/notesSlide3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png"/><Relationship Id="rId2" Type="http://schemas.openxmlformats.org/officeDocument/2006/relationships/notesSlide" Target="../notesSlides/notesSlide3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5.png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png"/><Relationship Id="rId2" Type="http://schemas.openxmlformats.org/officeDocument/2006/relationships/notesSlide" Target="../notesSlides/notesSlide3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7.png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png"/><Relationship Id="rId2" Type="http://schemas.openxmlformats.org/officeDocument/2006/relationships/notesSlide" Target="../notesSlides/notesSlide3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9.png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3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1.png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png"/><Relationship Id="rId2" Type="http://schemas.openxmlformats.org/officeDocument/2006/relationships/notesSlide" Target="../notesSlides/notesSlide3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3.png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2" Type="http://schemas.openxmlformats.org/officeDocument/2006/relationships/notesSlide" Target="../notesSlides/notesSlide3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5.png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png"/><Relationship Id="rId2" Type="http://schemas.openxmlformats.org/officeDocument/2006/relationships/notesSlide" Target="../notesSlides/notesSlide3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7.png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png"/><Relationship Id="rId2" Type="http://schemas.openxmlformats.org/officeDocument/2006/relationships/notesSlide" Target="../notesSlides/notesSlide3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9.png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3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1.png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2.png"/><Relationship Id="rId2" Type="http://schemas.openxmlformats.org/officeDocument/2006/relationships/notesSlide" Target="../notesSlides/notesSlide36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4.png"/><Relationship Id="rId2" Type="http://schemas.openxmlformats.org/officeDocument/2006/relationships/notesSlide" Target="../notesSlides/notesSlide36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5.png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6.png"/><Relationship Id="rId2" Type="http://schemas.openxmlformats.org/officeDocument/2006/relationships/notesSlide" Target="../notesSlides/notesSlide37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7.png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png"/><Relationship Id="rId2" Type="http://schemas.openxmlformats.org/officeDocument/2006/relationships/notesSlide" Target="../notesSlides/notesSlide37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9.png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3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1.png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notesSlide" Target="../notesSlides/notesSlide37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3.png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png"/><Relationship Id="rId2" Type="http://schemas.openxmlformats.org/officeDocument/2006/relationships/notesSlide" Target="../notesSlides/notesSlide37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5.png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png"/><Relationship Id="rId2" Type="http://schemas.openxmlformats.org/officeDocument/2006/relationships/notesSlide" Target="../notesSlides/notesSlide3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7.png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png"/><Relationship Id="rId2" Type="http://schemas.openxmlformats.org/officeDocument/2006/relationships/notesSlide" Target="../notesSlides/notesSlide37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9.png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37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1.png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png"/><Relationship Id="rId2" Type="http://schemas.openxmlformats.org/officeDocument/2006/relationships/notesSlide" Target="../notesSlides/notesSlide37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4.png"/><Relationship Id="rId2" Type="http://schemas.openxmlformats.org/officeDocument/2006/relationships/notesSlide" Target="../notesSlides/notesSlide37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5.png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6.png"/><Relationship Id="rId2" Type="http://schemas.openxmlformats.org/officeDocument/2006/relationships/notesSlide" Target="../notesSlides/notesSlide38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7.png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png"/><Relationship Id="rId2" Type="http://schemas.openxmlformats.org/officeDocument/2006/relationships/notesSlide" Target="../notesSlides/notesSlide3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9.png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38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1.png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notesSlide" Target="../notesSlides/notesSlide38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3.png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4.png"/><Relationship Id="rId2" Type="http://schemas.openxmlformats.org/officeDocument/2006/relationships/notesSlide" Target="../notesSlides/notesSlide38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5.png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6.png"/><Relationship Id="rId2" Type="http://schemas.openxmlformats.org/officeDocument/2006/relationships/notesSlide" Target="../notesSlides/notesSlide38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7.png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8.png"/><Relationship Id="rId2" Type="http://schemas.openxmlformats.org/officeDocument/2006/relationships/notesSlide" Target="../notesSlides/notesSlide38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9.png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38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1.png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2.png"/><Relationship Id="rId2" Type="http://schemas.openxmlformats.org/officeDocument/2006/relationships/notesSlide" Target="../notesSlides/notesSlide38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4.png"/><Relationship Id="rId2" Type="http://schemas.openxmlformats.org/officeDocument/2006/relationships/notesSlide" Target="../notesSlides/notesSlide38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5.png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6.png"/><Relationship Id="rId2" Type="http://schemas.openxmlformats.org/officeDocument/2006/relationships/notesSlide" Target="../notesSlides/notesSlide39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7.png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8.png"/><Relationship Id="rId2" Type="http://schemas.openxmlformats.org/officeDocument/2006/relationships/notesSlide" Target="../notesSlides/notesSlide39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9.png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notesSlide" Target="../notesSlides/notesSlide39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2.png"/><Relationship Id="rId4" Type="http://schemas.openxmlformats.org/officeDocument/2006/relationships/image" Target="../media/image481.png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3.png"/><Relationship Id="rId2" Type="http://schemas.openxmlformats.org/officeDocument/2006/relationships/notesSlide" Target="../notesSlides/notesSlide393.xml"/><Relationship Id="rId1" Type="http://schemas.openxmlformats.org/officeDocument/2006/relationships/slideLayout" Target="../slideLayouts/slideLayout3.xml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4.png"/><Relationship Id="rId2" Type="http://schemas.openxmlformats.org/officeDocument/2006/relationships/notesSlide" Target="../notesSlides/notesSlide39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5.png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6.png"/><Relationship Id="rId2" Type="http://schemas.openxmlformats.org/officeDocument/2006/relationships/notesSlide" Target="../notesSlides/notesSlide395.xml"/><Relationship Id="rId1" Type="http://schemas.openxmlformats.org/officeDocument/2006/relationships/slideLayout" Target="../slideLayouts/slideLayout3.xml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7.png"/><Relationship Id="rId2" Type="http://schemas.openxmlformats.org/officeDocument/2006/relationships/notesSlide" Target="../notesSlides/notesSlide396.xml"/><Relationship Id="rId1" Type="http://schemas.openxmlformats.org/officeDocument/2006/relationships/slideLayout" Target="../slideLayouts/slideLayout3.xml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8.png"/><Relationship Id="rId2" Type="http://schemas.openxmlformats.org/officeDocument/2006/relationships/notesSlide" Target="../notesSlides/notesSlide39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9.png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39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png"/><Relationship Id="rId2" Type="http://schemas.openxmlformats.org/officeDocument/2006/relationships/notesSlide" Target="../notesSlides/notesSlide399.xml"/><Relationship Id="rId1" Type="http://schemas.openxmlformats.org/officeDocument/2006/relationships/slideLayout" Target="../slideLayouts/slideLayout3.xml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2.png"/><Relationship Id="rId2" Type="http://schemas.openxmlformats.org/officeDocument/2006/relationships/notesSlide" Target="../notesSlides/notesSlide40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3.png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4.png"/><Relationship Id="rId2" Type="http://schemas.openxmlformats.org/officeDocument/2006/relationships/notesSlide" Target="../notesSlides/notesSlide401.xml"/><Relationship Id="rId1" Type="http://schemas.openxmlformats.org/officeDocument/2006/relationships/slideLayout" Target="../slideLayouts/slideLayout3.xml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5.png"/><Relationship Id="rId2" Type="http://schemas.openxmlformats.org/officeDocument/2006/relationships/notesSlide" Target="../notesSlides/notesSlide402.xml"/><Relationship Id="rId1" Type="http://schemas.openxmlformats.org/officeDocument/2006/relationships/slideLayout" Target="../slideLayouts/slideLayout3.xml"/></Relationships>
</file>

<file path=ppt/slides/_rels/slide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6.png"/><Relationship Id="rId2" Type="http://schemas.openxmlformats.org/officeDocument/2006/relationships/notesSlide" Target="../notesSlides/notesSlide403.xml"/><Relationship Id="rId1" Type="http://schemas.openxmlformats.org/officeDocument/2006/relationships/slideLayout" Target="../slideLayouts/slideLayout3.xml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7.png"/><Relationship Id="rId2" Type="http://schemas.openxmlformats.org/officeDocument/2006/relationships/notesSlide" Target="../notesSlides/notesSlide40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8.png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9.png"/><Relationship Id="rId2" Type="http://schemas.openxmlformats.org/officeDocument/2006/relationships/notesSlide" Target="../notesSlides/notesSlide40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0.png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notesSlide" Target="../notesSlides/notesSlide40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2.png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3.png"/><Relationship Id="rId2" Type="http://schemas.openxmlformats.org/officeDocument/2006/relationships/notesSlide" Target="../notesSlides/notesSlide407.xml"/><Relationship Id="rId1" Type="http://schemas.openxmlformats.org/officeDocument/2006/relationships/slideLayout" Target="../slideLayouts/slideLayout3.xml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4.png"/><Relationship Id="rId2" Type="http://schemas.openxmlformats.org/officeDocument/2006/relationships/notesSlide" Target="../notesSlides/notesSlide40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6.png"/><Relationship Id="rId2" Type="http://schemas.openxmlformats.org/officeDocument/2006/relationships/notesSlide" Target="../notesSlides/notesSlide409.xml"/><Relationship Id="rId1" Type="http://schemas.openxmlformats.org/officeDocument/2006/relationships/slideLayout" Target="../slideLayouts/slideLayout3.xml"/></Relationships>
</file>

<file path=ppt/slides/_rels/slide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7.png"/><Relationship Id="rId2" Type="http://schemas.openxmlformats.org/officeDocument/2006/relationships/notesSlide" Target="../notesSlides/notesSlide410.xml"/><Relationship Id="rId1" Type="http://schemas.openxmlformats.org/officeDocument/2006/relationships/slideLayout" Target="../slideLayouts/slideLayout3.xml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8.png"/><Relationship Id="rId2" Type="http://schemas.openxmlformats.org/officeDocument/2006/relationships/notesSlide" Target="../notesSlides/notesSlide411.xml"/><Relationship Id="rId1" Type="http://schemas.openxmlformats.org/officeDocument/2006/relationships/slideLayout" Target="../slideLayouts/slideLayout3.xml"/></Relationships>
</file>

<file path=ppt/slides/_rels/slide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9.png"/><Relationship Id="rId2" Type="http://schemas.openxmlformats.org/officeDocument/2006/relationships/notesSlide" Target="../notesSlides/notesSlide4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0.png"/></Relationships>
</file>

<file path=ppt/slides/_rels/slide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2" Type="http://schemas.openxmlformats.org/officeDocument/2006/relationships/notesSlide" Target="../notesSlides/notesSlide413.xml"/><Relationship Id="rId1" Type="http://schemas.openxmlformats.org/officeDocument/2006/relationships/slideLayout" Target="../slideLayouts/slideLayout3.xml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2.png"/><Relationship Id="rId2" Type="http://schemas.openxmlformats.org/officeDocument/2006/relationships/notesSlide" Target="../notesSlides/notesSlide414.xml"/><Relationship Id="rId1" Type="http://schemas.openxmlformats.org/officeDocument/2006/relationships/slideLayout" Target="../slideLayouts/slideLayout3.xml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3.png"/><Relationship Id="rId2" Type="http://schemas.openxmlformats.org/officeDocument/2006/relationships/notesSlide" Target="../notesSlides/notesSlide4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4.png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5.png"/><Relationship Id="rId2" Type="http://schemas.openxmlformats.org/officeDocument/2006/relationships/notesSlide" Target="../notesSlides/notesSlide416.xml"/><Relationship Id="rId1" Type="http://schemas.openxmlformats.org/officeDocument/2006/relationships/slideLayout" Target="../slideLayouts/slideLayout3.xml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6.png"/><Relationship Id="rId2" Type="http://schemas.openxmlformats.org/officeDocument/2006/relationships/notesSlide" Target="../notesSlides/notesSlide417.xml"/><Relationship Id="rId1" Type="http://schemas.openxmlformats.org/officeDocument/2006/relationships/slideLayout" Target="../slideLayouts/slideLayout3.xml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7.png"/><Relationship Id="rId2" Type="http://schemas.openxmlformats.org/officeDocument/2006/relationships/notesSlide" Target="../notesSlides/notesSlide4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9.png"/><Relationship Id="rId2" Type="http://schemas.openxmlformats.org/officeDocument/2006/relationships/notesSlide" Target="../notesSlides/notesSlide4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0.png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notesSlide" Target="../notesSlides/notesSlide4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2.png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3.png"/><Relationship Id="rId2" Type="http://schemas.openxmlformats.org/officeDocument/2006/relationships/notesSlide" Target="../notesSlides/notesSlide421.xml"/><Relationship Id="rId1" Type="http://schemas.openxmlformats.org/officeDocument/2006/relationships/slideLayout" Target="../slideLayouts/slideLayout3.xml"/></Relationships>
</file>

<file path=ppt/slides/_rels/slide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4.png"/><Relationship Id="rId2" Type="http://schemas.openxmlformats.org/officeDocument/2006/relationships/notesSlide" Target="../notesSlides/notesSlide4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5.png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6.png"/><Relationship Id="rId2" Type="http://schemas.openxmlformats.org/officeDocument/2006/relationships/notesSlide" Target="../notesSlides/notesSlide423.xml"/><Relationship Id="rId1" Type="http://schemas.openxmlformats.org/officeDocument/2006/relationships/slideLayout" Target="../slideLayouts/slideLayout3.xml"/></Relationships>
</file>

<file path=ppt/slides/_rels/slide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7.png"/><Relationship Id="rId2" Type="http://schemas.openxmlformats.org/officeDocument/2006/relationships/notesSlide" Target="../notesSlides/notesSlide424.xml"/><Relationship Id="rId1" Type="http://schemas.openxmlformats.org/officeDocument/2006/relationships/slideLayout" Target="../slideLayouts/slideLayout3.xml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8.png"/><Relationship Id="rId2" Type="http://schemas.openxmlformats.org/officeDocument/2006/relationships/notesSlide" Target="../notesSlides/notesSlide425.xml"/><Relationship Id="rId1" Type="http://schemas.openxmlformats.org/officeDocument/2006/relationships/slideLayout" Target="../slideLayouts/slideLayout3.xml"/></Relationships>
</file>

<file path=ppt/slides/_rels/slide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9.png"/><Relationship Id="rId2" Type="http://schemas.openxmlformats.org/officeDocument/2006/relationships/notesSlide" Target="../notesSlides/notesSlide426.xml"/><Relationship Id="rId1" Type="http://schemas.openxmlformats.org/officeDocument/2006/relationships/slideLayout" Target="../slideLayouts/slideLayout3.xml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notesSlide" Target="../notesSlides/notesSlide4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1.png"/></Relationships>
</file>

<file path=ppt/slides/_rels/slide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2.png"/><Relationship Id="rId2" Type="http://schemas.openxmlformats.org/officeDocument/2006/relationships/notesSlide" Target="../notesSlides/notesSlide428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3.png"/><Relationship Id="rId2" Type="http://schemas.openxmlformats.org/officeDocument/2006/relationships/notesSlide" Target="../notesSlides/notesSlide429.xml"/><Relationship Id="rId1" Type="http://schemas.openxmlformats.org/officeDocument/2006/relationships/slideLayout" Target="../slideLayouts/slideLayout3.xml"/></Relationships>
</file>

<file path=ppt/slides/_rels/slide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4.png"/><Relationship Id="rId2" Type="http://schemas.openxmlformats.org/officeDocument/2006/relationships/notesSlide" Target="../notesSlides/notesSlide430.xml"/><Relationship Id="rId1" Type="http://schemas.openxmlformats.org/officeDocument/2006/relationships/slideLayout" Target="../slideLayouts/slideLayout3.xml"/></Relationships>
</file>

<file path=ppt/slides/_rels/slide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5.png"/><Relationship Id="rId2" Type="http://schemas.openxmlformats.org/officeDocument/2006/relationships/notesSlide" Target="../notesSlides/notesSlide4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6.png"/></Relationships>
</file>

<file path=ppt/slides/_rels/slide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7.png"/><Relationship Id="rId2" Type="http://schemas.openxmlformats.org/officeDocument/2006/relationships/notesSlide" Target="../notesSlides/notesSlide4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8.png"/></Relationships>
</file>

<file path=ppt/slides/_rels/slide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9.png"/><Relationship Id="rId2" Type="http://schemas.openxmlformats.org/officeDocument/2006/relationships/notesSlide" Target="../notesSlides/notesSlide4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0.png"/></Relationships>
</file>

<file path=ppt/slides/_rels/slide4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4.xml"/><Relationship Id="rId1" Type="http://schemas.openxmlformats.org/officeDocument/2006/relationships/slideLayout" Target="../slideLayouts/slideLayout7.xml"/></Relationships>
</file>

<file path=ppt/slides/_rels/slide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1.png"/><Relationship Id="rId2" Type="http://schemas.openxmlformats.org/officeDocument/2006/relationships/notesSlide" Target="../notesSlides/notesSlide435.xml"/><Relationship Id="rId1" Type="http://schemas.openxmlformats.org/officeDocument/2006/relationships/slideLayout" Target="../slideLayouts/slideLayout7.xml"/></Relationships>
</file>

<file path=ppt/slides/_rels/slide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2.png"/><Relationship Id="rId2" Type="http://schemas.openxmlformats.org/officeDocument/2006/relationships/notesSlide" Target="../notesSlides/notesSlide436.xml"/><Relationship Id="rId1" Type="http://schemas.openxmlformats.org/officeDocument/2006/relationships/slideLayout" Target="../slideLayouts/slideLayout7.xml"/></Relationships>
</file>

<file path=ppt/slides/_rels/slide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3.png"/><Relationship Id="rId2" Type="http://schemas.openxmlformats.org/officeDocument/2006/relationships/notesSlide" Target="../notesSlides/notesSlide437.xml"/><Relationship Id="rId1" Type="http://schemas.openxmlformats.org/officeDocument/2006/relationships/slideLayout" Target="../slideLayouts/slideLayout7.xml"/></Relationships>
</file>

<file path=ppt/slides/_rels/slide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4.png"/><Relationship Id="rId2" Type="http://schemas.openxmlformats.org/officeDocument/2006/relationships/notesSlide" Target="../notesSlides/notesSlide43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5.png"/><Relationship Id="rId2" Type="http://schemas.openxmlformats.org/officeDocument/2006/relationships/notesSlide" Target="../notesSlides/notesSlide439.xml"/><Relationship Id="rId1" Type="http://schemas.openxmlformats.org/officeDocument/2006/relationships/slideLayout" Target="../slideLayouts/slideLayout7.xml"/></Relationships>
</file>

<file path=ppt/slides/_rels/slide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6.png"/><Relationship Id="rId2" Type="http://schemas.openxmlformats.org/officeDocument/2006/relationships/notesSlide" Target="../notesSlides/notesSlide440.xml"/><Relationship Id="rId1" Type="http://schemas.openxmlformats.org/officeDocument/2006/relationships/slideLayout" Target="../slideLayouts/slideLayout7.xml"/></Relationships>
</file>

<file path=ppt/slides/_rels/slide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7.png"/><Relationship Id="rId2" Type="http://schemas.openxmlformats.org/officeDocument/2006/relationships/notesSlide" Target="../notesSlides/notesSlide441.xml"/><Relationship Id="rId1" Type="http://schemas.openxmlformats.org/officeDocument/2006/relationships/slideLayout" Target="../slideLayouts/slideLayout7.xml"/></Relationships>
</file>

<file path=ppt/slides/_rels/slide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8.png"/><Relationship Id="rId2" Type="http://schemas.openxmlformats.org/officeDocument/2006/relationships/notesSlide" Target="../notesSlides/notesSlide442.xml"/><Relationship Id="rId1" Type="http://schemas.openxmlformats.org/officeDocument/2006/relationships/slideLayout" Target="../slideLayouts/slideLayout7.xml"/></Relationships>
</file>

<file path=ppt/slides/_rels/slide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9.png"/><Relationship Id="rId2" Type="http://schemas.openxmlformats.org/officeDocument/2006/relationships/notesSlide" Target="../notesSlides/notesSlide443.xml"/><Relationship Id="rId1" Type="http://schemas.openxmlformats.org/officeDocument/2006/relationships/slideLayout" Target="../slideLayouts/slideLayout7.xml"/></Relationships>
</file>

<file path=ppt/slides/_rels/slide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notesSlide" Target="../notesSlides/notesSlide444.xml"/><Relationship Id="rId1" Type="http://schemas.openxmlformats.org/officeDocument/2006/relationships/slideLayout" Target="../slideLayouts/slideLayout7.xml"/></Relationships>
</file>

<file path=ppt/slides/_rels/slide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png"/><Relationship Id="rId2" Type="http://schemas.openxmlformats.org/officeDocument/2006/relationships/notesSlide" Target="../notesSlides/notesSlide445.xml"/><Relationship Id="rId1" Type="http://schemas.openxmlformats.org/officeDocument/2006/relationships/slideLayout" Target="../slideLayouts/slideLayout7.xml"/></Relationships>
</file>

<file path=ppt/slides/_rels/slide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2.png"/><Relationship Id="rId2" Type="http://schemas.openxmlformats.org/officeDocument/2006/relationships/notesSlide" Target="../notesSlides/notesSlide446.xml"/><Relationship Id="rId1" Type="http://schemas.openxmlformats.org/officeDocument/2006/relationships/slideLayout" Target="../slideLayouts/slideLayout7.xml"/></Relationships>
</file>

<file path=ppt/slides/_rels/slide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3.png"/><Relationship Id="rId2" Type="http://schemas.openxmlformats.org/officeDocument/2006/relationships/notesSlide" Target="../notesSlides/notesSlide447.xml"/><Relationship Id="rId1" Type="http://schemas.openxmlformats.org/officeDocument/2006/relationships/slideLayout" Target="../slideLayouts/slideLayout7.xml"/></Relationships>
</file>

<file path=ppt/slides/_rels/slide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4.png"/><Relationship Id="rId2" Type="http://schemas.openxmlformats.org/officeDocument/2006/relationships/notesSlide" Target="../notesSlides/notesSlide44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5.png"/><Relationship Id="rId2" Type="http://schemas.openxmlformats.org/officeDocument/2006/relationships/notesSlide" Target="../notesSlides/notesSlide449.xml"/><Relationship Id="rId1" Type="http://schemas.openxmlformats.org/officeDocument/2006/relationships/slideLayout" Target="../slideLayouts/slideLayout7.xml"/></Relationships>
</file>

<file path=ppt/slides/_rels/slide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6.png"/><Relationship Id="rId2" Type="http://schemas.openxmlformats.org/officeDocument/2006/relationships/notesSlide" Target="../notesSlides/notesSlide450.xml"/><Relationship Id="rId1" Type="http://schemas.openxmlformats.org/officeDocument/2006/relationships/slideLayout" Target="../slideLayouts/slideLayout7.xml"/></Relationships>
</file>

<file path=ppt/slides/_rels/slide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7.png"/><Relationship Id="rId2" Type="http://schemas.openxmlformats.org/officeDocument/2006/relationships/notesSlide" Target="../notesSlides/notesSlide451.xml"/><Relationship Id="rId1" Type="http://schemas.openxmlformats.org/officeDocument/2006/relationships/slideLayout" Target="../slideLayouts/slideLayout7.xml"/></Relationships>
</file>

<file path=ppt/slides/_rels/slide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8.png"/><Relationship Id="rId2" Type="http://schemas.openxmlformats.org/officeDocument/2006/relationships/notesSlide" Target="../notesSlides/notesSlide452.xml"/><Relationship Id="rId1" Type="http://schemas.openxmlformats.org/officeDocument/2006/relationships/slideLayout" Target="../slideLayouts/slideLayout7.xml"/></Relationships>
</file>

<file path=ppt/slides/_rels/slide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9.png"/><Relationship Id="rId2" Type="http://schemas.openxmlformats.org/officeDocument/2006/relationships/notesSlide" Target="../notesSlides/notesSlide453.xml"/><Relationship Id="rId1" Type="http://schemas.openxmlformats.org/officeDocument/2006/relationships/slideLayout" Target="../slideLayouts/slideLayout7.xml"/></Relationships>
</file>

<file path=ppt/slides/_rels/slide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4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1.png"/></Relationships>
</file>

<file path=ppt/slides/_rels/slide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2.png"/><Relationship Id="rId2" Type="http://schemas.openxmlformats.org/officeDocument/2006/relationships/notesSlide" Target="../notesSlides/notesSlide455.xml"/><Relationship Id="rId1" Type="http://schemas.openxmlformats.org/officeDocument/2006/relationships/slideLayout" Target="../slideLayouts/slideLayout7.xml"/></Relationships>
</file>

<file path=ppt/slides/_rels/slide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3.png"/><Relationship Id="rId2" Type="http://schemas.openxmlformats.org/officeDocument/2006/relationships/notesSlide" Target="../notesSlides/notesSlide456.xml"/><Relationship Id="rId1" Type="http://schemas.openxmlformats.org/officeDocument/2006/relationships/slideLayout" Target="../slideLayouts/slideLayout7.xml"/></Relationships>
</file>

<file path=ppt/slides/_rels/slide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4.png"/><Relationship Id="rId2" Type="http://schemas.openxmlformats.org/officeDocument/2006/relationships/notesSlide" Target="../notesSlides/notesSlide457.xml"/><Relationship Id="rId1" Type="http://schemas.openxmlformats.org/officeDocument/2006/relationships/slideLayout" Target="../slideLayouts/slideLayout7.xml"/></Relationships>
</file>

<file path=ppt/slides/_rels/slide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5.png"/><Relationship Id="rId2" Type="http://schemas.openxmlformats.org/officeDocument/2006/relationships/notesSlide" Target="../notesSlides/notesSlide45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6.png"/><Relationship Id="rId2" Type="http://schemas.openxmlformats.org/officeDocument/2006/relationships/notesSlide" Target="../notesSlides/notesSlide4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7.png"/></Relationships>
</file>

<file path=ppt/slides/_rels/slide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8.png"/><Relationship Id="rId2" Type="http://schemas.openxmlformats.org/officeDocument/2006/relationships/notesSlide" Target="../notesSlides/notesSlide460.xml"/><Relationship Id="rId1" Type="http://schemas.openxmlformats.org/officeDocument/2006/relationships/slideLayout" Target="../slideLayouts/slideLayout7.xml"/></Relationships>
</file>

<file path=ppt/slides/_rels/slide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9.png"/><Relationship Id="rId2" Type="http://schemas.openxmlformats.org/officeDocument/2006/relationships/notesSlide" Target="../notesSlides/notesSlide461.xml"/><Relationship Id="rId1" Type="http://schemas.openxmlformats.org/officeDocument/2006/relationships/slideLayout" Target="../slideLayouts/slideLayout7.xml"/></Relationships>
</file>

<file path=ppt/slides/_rels/slide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462.xml"/><Relationship Id="rId1" Type="http://schemas.openxmlformats.org/officeDocument/2006/relationships/slideLayout" Target="../slideLayouts/slideLayout7.xml"/></Relationships>
</file>

<file path=ppt/slides/_rels/slide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png"/><Relationship Id="rId2" Type="http://schemas.openxmlformats.org/officeDocument/2006/relationships/notesSlide" Target="../notesSlides/notesSlide463.xml"/><Relationship Id="rId1" Type="http://schemas.openxmlformats.org/officeDocument/2006/relationships/slideLayout" Target="../slideLayouts/slideLayout7.xml"/></Relationships>
</file>

<file path=ppt/slides/_rels/slide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2.png"/><Relationship Id="rId2" Type="http://schemas.openxmlformats.org/officeDocument/2006/relationships/notesSlide" Target="../notesSlides/notesSlide464.xml"/><Relationship Id="rId1" Type="http://schemas.openxmlformats.org/officeDocument/2006/relationships/slideLayout" Target="../slideLayouts/slideLayout7.xml"/></Relationships>
</file>

<file path=ppt/slides/_rels/slide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3.png"/><Relationship Id="rId2" Type="http://schemas.openxmlformats.org/officeDocument/2006/relationships/notesSlide" Target="../notesSlides/notesSlide465.xml"/><Relationship Id="rId1" Type="http://schemas.openxmlformats.org/officeDocument/2006/relationships/slideLayout" Target="../slideLayouts/slideLayout7.xml"/></Relationships>
</file>

<file path=ppt/slides/_rels/slide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4.png"/><Relationship Id="rId2" Type="http://schemas.openxmlformats.org/officeDocument/2006/relationships/notesSlide" Target="../notesSlides/notesSlide466.xml"/><Relationship Id="rId1" Type="http://schemas.openxmlformats.org/officeDocument/2006/relationships/slideLayout" Target="../slideLayouts/slideLayout7.xml"/></Relationships>
</file>

<file path=ppt/slides/_rels/slide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5.png"/><Relationship Id="rId2" Type="http://schemas.openxmlformats.org/officeDocument/2006/relationships/notesSlide" Target="../notesSlides/notesSlide467.xml"/><Relationship Id="rId1" Type="http://schemas.openxmlformats.org/officeDocument/2006/relationships/slideLayout" Target="../slideLayouts/slideLayout7.xml"/></Relationships>
</file>

<file path=ppt/slides/_rels/slide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6.png"/><Relationship Id="rId2" Type="http://schemas.openxmlformats.org/officeDocument/2006/relationships/notesSlide" Target="../notesSlides/notesSlide46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7.png"/><Relationship Id="rId2" Type="http://schemas.openxmlformats.org/officeDocument/2006/relationships/notesSlide" Target="../notesSlides/notesSlide469.xml"/><Relationship Id="rId1" Type="http://schemas.openxmlformats.org/officeDocument/2006/relationships/slideLayout" Target="../slideLayouts/slideLayout7.xml"/></Relationships>
</file>

<file path=ppt/slides/_rels/slide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8.png"/><Relationship Id="rId2" Type="http://schemas.openxmlformats.org/officeDocument/2006/relationships/notesSlide" Target="../notesSlides/notesSlide470.xml"/><Relationship Id="rId1" Type="http://schemas.openxmlformats.org/officeDocument/2006/relationships/slideLayout" Target="../slideLayouts/slideLayout7.xml"/></Relationships>
</file>

<file path=ppt/slides/_rels/slide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9.png"/><Relationship Id="rId2" Type="http://schemas.openxmlformats.org/officeDocument/2006/relationships/notesSlide" Target="../notesSlides/notesSlide471.xml"/><Relationship Id="rId1" Type="http://schemas.openxmlformats.org/officeDocument/2006/relationships/slideLayout" Target="../slideLayouts/slideLayout7.xml"/></Relationships>
</file>

<file path=ppt/slides/_rels/slide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472.xml"/><Relationship Id="rId1" Type="http://schemas.openxmlformats.org/officeDocument/2006/relationships/slideLayout" Target="../slideLayouts/slideLayout7.xml"/></Relationships>
</file>

<file path=ppt/slides/_rels/slide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1.png"/><Relationship Id="rId2" Type="http://schemas.openxmlformats.org/officeDocument/2006/relationships/notesSlide" Target="../notesSlides/notesSlide473.xml"/><Relationship Id="rId1" Type="http://schemas.openxmlformats.org/officeDocument/2006/relationships/slideLayout" Target="../slideLayouts/slideLayout7.xml"/></Relationships>
</file>

<file path=ppt/slides/_rels/slide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2.png"/><Relationship Id="rId2" Type="http://schemas.openxmlformats.org/officeDocument/2006/relationships/notesSlide" Target="../notesSlides/notesSlide474.xml"/><Relationship Id="rId1" Type="http://schemas.openxmlformats.org/officeDocument/2006/relationships/slideLayout" Target="../slideLayouts/slideLayout7.xml"/></Relationships>
</file>

<file path=ppt/slides/_rels/slide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3.png"/><Relationship Id="rId2" Type="http://schemas.openxmlformats.org/officeDocument/2006/relationships/notesSlide" Target="../notesSlides/notesSlide475.xml"/><Relationship Id="rId1" Type="http://schemas.openxmlformats.org/officeDocument/2006/relationships/slideLayout" Target="../slideLayouts/slideLayout7.xml"/></Relationships>
</file>

<file path=ppt/slides/_rels/slide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4.png"/><Relationship Id="rId2" Type="http://schemas.openxmlformats.org/officeDocument/2006/relationships/notesSlide" Target="../notesSlides/notesSlide476.xml"/><Relationship Id="rId1" Type="http://schemas.openxmlformats.org/officeDocument/2006/relationships/slideLayout" Target="../slideLayouts/slideLayout7.xml"/></Relationships>
</file>

<file path=ppt/slides/_rels/slide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5.png"/><Relationship Id="rId2" Type="http://schemas.openxmlformats.org/officeDocument/2006/relationships/notesSlide" Target="../notesSlides/notesSlide477.xml"/><Relationship Id="rId1" Type="http://schemas.openxmlformats.org/officeDocument/2006/relationships/slideLayout" Target="../slideLayouts/slideLayout7.xml"/></Relationships>
</file>

<file path=ppt/slides/_rels/slide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6.png"/><Relationship Id="rId2" Type="http://schemas.openxmlformats.org/officeDocument/2006/relationships/notesSlide" Target="../notesSlides/notesSlide47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7.png"/><Relationship Id="rId2" Type="http://schemas.openxmlformats.org/officeDocument/2006/relationships/notesSlide" Target="../notesSlides/notesSlide479.xml"/><Relationship Id="rId1" Type="http://schemas.openxmlformats.org/officeDocument/2006/relationships/slideLayout" Target="../slideLayouts/slideLayout7.xml"/></Relationships>
</file>

<file path=ppt/slides/_rels/slide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8.png"/><Relationship Id="rId2" Type="http://schemas.openxmlformats.org/officeDocument/2006/relationships/notesSlide" Target="../notesSlides/notesSlide480.xml"/><Relationship Id="rId1" Type="http://schemas.openxmlformats.org/officeDocument/2006/relationships/slideLayout" Target="../slideLayouts/slideLayout7.xml"/></Relationships>
</file>

<file path=ppt/slides/_rels/slide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9.png"/><Relationship Id="rId2" Type="http://schemas.openxmlformats.org/officeDocument/2006/relationships/notesSlide" Target="../notesSlides/notesSlide481.xml"/><Relationship Id="rId1" Type="http://schemas.openxmlformats.org/officeDocument/2006/relationships/slideLayout" Target="../slideLayouts/slideLayout7.xml"/></Relationships>
</file>

<file path=ppt/slides/_rels/slide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notesSlide" Target="../notesSlides/notesSlide482.xml"/><Relationship Id="rId1" Type="http://schemas.openxmlformats.org/officeDocument/2006/relationships/slideLayout" Target="../slideLayouts/slideLayout7.xml"/></Relationships>
</file>

<file path=ppt/slides/_rels/slide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1.png"/><Relationship Id="rId2" Type="http://schemas.openxmlformats.org/officeDocument/2006/relationships/notesSlide" Target="../notesSlides/notesSlide483.xml"/><Relationship Id="rId1" Type="http://schemas.openxmlformats.org/officeDocument/2006/relationships/slideLayout" Target="../slideLayouts/slideLayout7.xml"/></Relationships>
</file>

<file path=ppt/slides/_rels/slide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2.png"/><Relationship Id="rId2" Type="http://schemas.openxmlformats.org/officeDocument/2006/relationships/notesSlide" Target="../notesSlides/notesSlide484.xml"/><Relationship Id="rId1" Type="http://schemas.openxmlformats.org/officeDocument/2006/relationships/slideLayout" Target="../slideLayouts/slideLayout7.xml"/></Relationships>
</file>

<file path=ppt/slides/_rels/slide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3.png"/><Relationship Id="rId2" Type="http://schemas.openxmlformats.org/officeDocument/2006/relationships/notesSlide" Target="../notesSlides/notesSlide485.xml"/><Relationship Id="rId1" Type="http://schemas.openxmlformats.org/officeDocument/2006/relationships/slideLayout" Target="../slideLayouts/slideLayout7.xml"/></Relationships>
</file>

<file path=ppt/slides/_rels/slide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4.png"/><Relationship Id="rId2" Type="http://schemas.openxmlformats.org/officeDocument/2006/relationships/notesSlide" Target="../notesSlides/notesSlide486.xml"/><Relationship Id="rId1" Type="http://schemas.openxmlformats.org/officeDocument/2006/relationships/slideLayout" Target="../slideLayouts/slideLayout7.xml"/></Relationships>
</file>

<file path=ppt/slides/_rels/slide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5.png"/><Relationship Id="rId2" Type="http://schemas.openxmlformats.org/officeDocument/2006/relationships/notesSlide" Target="../notesSlides/notesSlide487.xml"/><Relationship Id="rId1" Type="http://schemas.openxmlformats.org/officeDocument/2006/relationships/slideLayout" Target="../slideLayouts/slideLayout7.xml"/></Relationships>
</file>

<file path=ppt/slides/_rels/slide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6.png"/><Relationship Id="rId2" Type="http://schemas.openxmlformats.org/officeDocument/2006/relationships/notesSlide" Target="../notesSlides/notesSlide48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7.png"/><Relationship Id="rId2" Type="http://schemas.openxmlformats.org/officeDocument/2006/relationships/notesSlide" Target="../notesSlides/notesSlide489.xml"/><Relationship Id="rId1" Type="http://schemas.openxmlformats.org/officeDocument/2006/relationships/slideLayout" Target="../slideLayouts/slideLayout7.xml"/></Relationships>
</file>

<file path=ppt/slides/_rels/slide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8.png"/><Relationship Id="rId2" Type="http://schemas.openxmlformats.org/officeDocument/2006/relationships/notesSlide" Target="../notesSlides/notesSlide490.xml"/><Relationship Id="rId1" Type="http://schemas.openxmlformats.org/officeDocument/2006/relationships/slideLayout" Target="../slideLayouts/slideLayout7.xml"/></Relationships>
</file>

<file path=ppt/slides/_rels/slide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9.png"/><Relationship Id="rId2" Type="http://schemas.openxmlformats.org/officeDocument/2006/relationships/notesSlide" Target="../notesSlides/notesSlide491.xml"/><Relationship Id="rId1" Type="http://schemas.openxmlformats.org/officeDocument/2006/relationships/slideLayout" Target="../slideLayouts/slideLayout7.xml"/></Relationships>
</file>

<file path=ppt/slides/_rels/slide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notesSlide" Target="../notesSlides/notesSlide492.xml"/><Relationship Id="rId1" Type="http://schemas.openxmlformats.org/officeDocument/2006/relationships/slideLayout" Target="../slideLayouts/slideLayout7.xml"/></Relationships>
</file>

<file path=ppt/slides/_rels/slide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2" Type="http://schemas.openxmlformats.org/officeDocument/2006/relationships/notesSlide" Target="../notesSlides/notesSlide493.xml"/><Relationship Id="rId1" Type="http://schemas.openxmlformats.org/officeDocument/2006/relationships/slideLayout" Target="../slideLayouts/slideLayout7.xml"/></Relationships>
</file>

<file path=ppt/slides/_rels/slide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2.png"/><Relationship Id="rId2" Type="http://schemas.openxmlformats.org/officeDocument/2006/relationships/notesSlide" Target="../notesSlides/notesSlide494.xml"/><Relationship Id="rId1" Type="http://schemas.openxmlformats.org/officeDocument/2006/relationships/slideLayout" Target="../slideLayouts/slideLayout7.xml"/></Relationships>
</file>

<file path=ppt/slides/_rels/slide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3.png"/><Relationship Id="rId2" Type="http://schemas.openxmlformats.org/officeDocument/2006/relationships/notesSlide" Target="../notesSlides/notesSlide495.xml"/><Relationship Id="rId1" Type="http://schemas.openxmlformats.org/officeDocument/2006/relationships/slideLayout" Target="../slideLayouts/slideLayout7.xml"/></Relationships>
</file>

<file path=ppt/slides/_rels/slide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4.png"/><Relationship Id="rId2" Type="http://schemas.openxmlformats.org/officeDocument/2006/relationships/notesSlide" Target="../notesSlides/notesSlide496.xml"/><Relationship Id="rId1" Type="http://schemas.openxmlformats.org/officeDocument/2006/relationships/slideLayout" Target="../slideLayouts/slideLayout7.xml"/></Relationships>
</file>

<file path=ppt/slides/_rels/slide4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5.png"/><Relationship Id="rId2" Type="http://schemas.openxmlformats.org/officeDocument/2006/relationships/notesSlide" Target="../notesSlides/notesSlide497.xml"/><Relationship Id="rId1" Type="http://schemas.openxmlformats.org/officeDocument/2006/relationships/slideLayout" Target="../slideLayouts/slideLayout7.xml"/></Relationships>
</file>

<file path=ppt/slides/_rels/slide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6.png"/><Relationship Id="rId2" Type="http://schemas.openxmlformats.org/officeDocument/2006/relationships/notesSlide" Target="../notesSlides/notesSlide49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7.png"/><Relationship Id="rId2" Type="http://schemas.openxmlformats.org/officeDocument/2006/relationships/notesSlide" Target="../notesSlides/notesSlide499.xml"/><Relationship Id="rId1" Type="http://schemas.openxmlformats.org/officeDocument/2006/relationships/slideLayout" Target="../slideLayouts/slideLayout7.xml"/></Relationships>
</file>

<file path=ppt/slides/_rels/slide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8.png"/><Relationship Id="rId2" Type="http://schemas.openxmlformats.org/officeDocument/2006/relationships/notesSlide" Target="../notesSlides/notesSlide500.xml"/><Relationship Id="rId1" Type="http://schemas.openxmlformats.org/officeDocument/2006/relationships/slideLayout" Target="../slideLayouts/slideLayout7.xml"/></Relationships>
</file>

<file path=ppt/slides/_rels/slide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9.png"/><Relationship Id="rId2" Type="http://schemas.openxmlformats.org/officeDocument/2006/relationships/notesSlide" Target="../notesSlides/notesSlide501.xml"/><Relationship Id="rId1" Type="http://schemas.openxmlformats.org/officeDocument/2006/relationships/slideLayout" Target="../slideLayouts/slideLayout7.xml"/></Relationships>
</file>

<file path=ppt/slides/_rels/slide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502.xml"/><Relationship Id="rId1" Type="http://schemas.openxmlformats.org/officeDocument/2006/relationships/slideLayout" Target="../slideLayouts/slideLayout7.xml"/></Relationships>
</file>

<file path=ppt/slides/_rels/slide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2" Type="http://schemas.openxmlformats.org/officeDocument/2006/relationships/notesSlide" Target="../notesSlides/notesSlide503.xml"/><Relationship Id="rId1" Type="http://schemas.openxmlformats.org/officeDocument/2006/relationships/slideLayout" Target="../slideLayouts/slideLayout7.xml"/></Relationships>
</file>

<file path=ppt/slides/_rels/slide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2.png"/><Relationship Id="rId2" Type="http://schemas.openxmlformats.org/officeDocument/2006/relationships/notesSlide" Target="../notesSlides/notesSlide504.xml"/><Relationship Id="rId1" Type="http://schemas.openxmlformats.org/officeDocument/2006/relationships/slideLayout" Target="../slideLayouts/slideLayout7.xml"/></Relationships>
</file>

<file path=ppt/slides/_rels/slide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3.png"/><Relationship Id="rId2" Type="http://schemas.openxmlformats.org/officeDocument/2006/relationships/notesSlide" Target="../notesSlides/notesSlide505.xml"/><Relationship Id="rId1" Type="http://schemas.openxmlformats.org/officeDocument/2006/relationships/slideLayout" Target="../slideLayouts/slideLayout7.xml"/></Relationships>
</file>

<file path=ppt/slides/_rels/slide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4.png"/><Relationship Id="rId2" Type="http://schemas.openxmlformats.org/officeDocument/2006/relationships/notesSlide" Target="../notesSlides/notesSlide506.xml"/><Relationship Id="rId1" Type="http://schemas.openxmlformats.org/officeDocument/2006/relationships/slideLayout" Target="../slideLayouts/slideLayout7.xml"/></Relationships>
</file>

<file path=ppt/slides/_rels/slide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5.png"/><Relationship Id="rId2" Type="http://schemas.openxmlformats.org/officeDocument/2006/relationships/notesSlide" Target="../notesSlides/notesSlide507.xml"/><Relationship Id="rId1" Type="http://schemas.openxmlformats.org/officeDocument/2006/relationships/slideLayout" Target="../slideLayouts/slideLayout7.xml"/></Relationships>
</file>

<file path=ppt/slides/_rels/slide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6.png"/><Relationship Id="rId2" Type="http://schemas.openxmlformats.org/officeDocument/2006/relationships/notesSlide" Target="../notesSlides/notesSlide50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7.png"/><Relationship Id="rId2" Type="http://schemas.openxmlformats.org/officeDocument/2006/relationships/notesSlide" Target="../notesSlides/notesSlide509.xml"/><Relationship Id="rId1" Type="http://schemas.openxmlformats.org/officeDocument/2006/relationships/slideLayout" Target="../slideLayouts/slideLayout7.xml"/></Relationships>
</file>

<file path=ppt/slides/_rels/slide5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8.png"/><Relationship Id="rId2" Type="http://schemas.openxmlformats.org/officeDocument/2006/relationships/notesSlide" Target="../notesSlides/notesSlide510.xml"/><Relationship Id="rId1" Type="http://schemas.openxmlformats.org/officeDocument/2006/relationships/slideLayout" Target="../slideLayouts/slideLayout7.xml"/></Relationships>
</file>

<file path=ppt/slides/_rels/slide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9.png"/><Relationship Id="rId2" Type="http://schemas.openxmlformats.org/officeDocument/2006/relationships/notesSlide" Target="../notesSlides/notesSlide511.xml"/><Relationship Id="rId1" Type="http://schemas.openxmlformats.org/officeDocument/2006/relationships/slideLayout" Target="../slideLayouts/slideLayout7.xml"/></Relationships>
</file>

<file path=ppt/slides/_rels/slide5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notesSlide" Target="../notesSlides/notesSlide512.xml"/><Relationship Id="rId1" Type="http://schemas.openxmlformats.org/officeDocument/2006/relationships/slideLayout" Target="../slideLayouts/slideLayout7.xml"/></Relationships>
</file>

<file path=ppt/slides/_rels/slide5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1.png"/><Relationship Id="rId2" Type="http://schemas.openxmlformats.org/officeDocument/2006/relationships/notesSlide" Target="../notesSlides/notesSlide513.xml"/><Relationship Id="rId1" Type="http://schemas.openxmlformats.org/officeDocument/2006/relationships/slideLayout" Target="../slideLayouts/slideLayout7.xml"/></Relationships>
</file>

<file path=ppt/slides/_rels/slide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2.png"/><Relationship Id="rId2" Type="http://schemas.openxmlformats.org/officeDocument/2006/relationships/notesSlide" Target="../notesSlides/notesSlide514.xml"/><Relationship Id="rId1" Type="http://schemas.openxmlformats.org/officeDocument/2006/relationships/slideLayout" Target="../slideLayouts/slideLayout7.xml"/></Relationships>
</file>

<file path=ppt/slides/_rels/slide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3.png"/><Relationship Id="rId2" Type="http://schemas.openxmlformats.org/officeDocument/2006/relationships/notesSlide" Target="../notesSlides/notesSlide515.xml"/><Relationship Id="rId1" Type="http://schemas.openxmlformats.org/officeDocument/2006/relationships/slideLayout" Target="../slideLayouts/slideLayout7.xml"/></Relationships>
</file>

<file path=ppt/slides/_rels/slide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4.png"/><Relationship Id="rId2" Type="http://schemas.openxmlformats.org/officeDocument/2006/relationships/notesSlide" Target="../notesSlides/notesSlide516.xml"/><Relationship Id="rId1" Type="http://schemas.openxmlformats.org/officeDocument/2006/relationships/slideLayout" Target="../slideLayouts/slideLayout7.xml"/></Relationships>
</file>

<file path=ppt/slides/_rels/slide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5.png"/><Relationship Id="rId2" Type="http://schemas.openxmlformats.org/officeDocument/2006/relationships/notesSlide" Target="../notesSlides/notesSlide517.xml"/><Relationship Id="rId1" Type="http://schemas.openxmlformats.org/officeDocument/2006/relationships/slideLayout" Target="../slideLayouts/slideLayout7.xml"/></Relationships>
</file>

<file path=ppt/slides/_rels/slide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6.png"/><Relationship Id="rId2" Type="http://schemas.openxmlformats.org/officeDocument/2006/relationships/notesSlide" Target="../notesSlides/notesSlide51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7.png"/><Relationship Id="rId2" Type="http://schemas.openxmlformats.org/officeDocument/2006/relationships/notesSlide" Target="../notesSlides/notesSlide519.xml"/><Relationship Id="rId1" Type="http://schemas.openxmlformats.org/officeDocument/2006/relationships/slideLayout" Target="../slideLayouts/slideLayout7.xml"/></Relationships>
</file>

<file path=ppt/slides/_rels/slide5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8.png"/><Relationship Id="rId2" Type="http://schemas.openxmlformats.org/officeDocument/2006/relationships/notesSlide" Target="../notesSlides/notesSlide520.xml"/><Relationship Id="rId1" Type="http://schemas.openxmlformats.org/officeDocument/2006/relationships/slideLayout" Target="../slideLayouts/slideLayout7.xml"/></Relationships>
</file>

<file path=ppt/slides/_rels/slide5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9.png"/><Relationship Id="rId2" Type="http://schemas.openxmlformats.org/officeDocument/2006/relationships/notesSlide" Target="../notesSlides/notesSlide521.xml"/><Relationship Id="rId1" Type="http://schemas.openxmlformats.org/officeDocument/2006/relationships/slideLayout" Target="../slideLayouts/slideLayout7.xml"/></Relationships>
</file>

<file path=ppt/slides/_rels/slide5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notesSlide" Target="../notesSlides/notesSlide522.xml"/><Relationship Id="rId1" Type="http://schemas.openxmlformats.org/officeDocument/2006/relationships/slideLayout" Target="../slideLayouts/slideLayout7.xml"/></Relationships>
</file>

<file path=ppt/slides/_rels/slide5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1.png"/><Relationship Id="rId2" Type="http://schemas.openxmlformats.org/officeDocument/2006/relationships/notesSlide" Target="../notesSlides/notesSlide523.xml"/><Relationship Id="rId1" Type="http://schemas.openxmlformats.org/officeDocument/2006/relationships/slideLayout" Target="../slideLayouts/slideLayout7.xml"/></Relationships>
</file>

<file path=ppt/slides/_rels/slide5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2.png"/><Relationship Id="rId2" Type="http://schemas.openxmlformats.org/officeDocument/2006/relationships/notesSlide" Target="../notesSlides/notesSlide524.xml"/><Relationship Id="rId1" Type="http://schemas.openxmlformats.org/officeDocument/2006/relationships/slideLayout" Target="../slideLayouts/slideLayout7.xml"/></Relationships>
</file>

<file path=ppt/slides/_rels/slide5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3.png"/><Relationship Id="rId2" Type="http://schemas.openxmlformats.org/officeDocument/2006/relationships/notesSlide" Target="../notesSlides/notesSlide525.xml"/><Relationship Id="rId1" Type="http://schemas.openxmlformats.org/officeDocument/2006/relationships/slideLayout" Target="../slideLayouts/slideLayout7.xml"/></Relationships>
</file>

<file path=ppt/slides/_rels/slide5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4.png"/><Relationship Id="rId2" Type="http://schemas.openxmlformats.org/officeDocument/2006/relationships/notesSlide" Target="../notesSlides/notesSlide526.xml"/><Relationship Id="rId1" Type="http://schemas.openxmlformats.org/officeDocument/2006/relationships/slideLayout" Target="../slideLayouts/slideLayout7.xml"/></Relationships>
</file>

<file path=ppt/slides/_rels/slide5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5.png"/><Relationship Id="rId2" Type="http://schemas.openxmlformats.org/officeDocument/2006/relationships/notesSlide" Target="../notesSlides/notesSlide527.xml"/><Relationship Id="rId1" Type="http://schemas.openxmlformats.org/officeDocument/2006/relationships/slideLayout" Target="../slideLayouts/slideLayout7.xml"/></Relationships>
</file>

<file path=ppt/slides/_rels/slide5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6.png"/><Relationship Id="rId2" Type="http://schemas.openxmlformats.org/officeDocument/2006/relationships/notesSlide" Target="../notesSlides/notesSlide52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7.png"/><Relationship Id="rId2" Type="http://schemas.openxmlformats.org/officeDocument/2006/relationships/notesSlide" Target="../notesSlides/notesSlide529.xml"/><Relationship Id="rId1" Type="http://schemas.openxmlformats.org/officeDocument/2006/relationships/slideLayout" Target="../slideLayouts/slideLayout7.xml"/></Relationships>
</file>

<file path=ppt/slides/_rels/slide5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8.png"/><Relationship Id="rId2" Type="http://schemas.openxmlformats.org/officeDocument/2006/relationships/notesSlide" Target="../notesSlides/notesSlide530.xml"/><Relationship Id="rId1" Type="http://schemas.openxmlformats.org/officeDocument/2006/relationships/slideLayout" Target="../slideLayouts/slideLayout7.xml"/></Relationships>
</file>

<file path=ppt/slides/_rels/slide5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9.png"/><Relationship Id="rId2" Type="http://schemas.openxmlformats.org/officeDocument/2006/relationships/notesSlide" Target="../notesSlides/notesSlide531.xml"/><Relationship Id="rId1" Type="http://schemas.openxmlformats.org/officeDocument/2006/relationships/slideLayout" Target="../slideLayouts/slideLayout7.xml"/></Relationships>
</file>

<file path=ppt/slides/_rels/slide5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532.xml"/><Relationship Id="rId1" Type="http://schemas.openxmlformats.org/officeDocument/2006/relationships/slideLayout" Target="../slideLayouts/slideLayout7.xml"/></Relationships>
</file>

<file path=ppt/slides/_rels/slide5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1.png"/><Relationship Id="rId2" Type="http://schemas.openxmlformats.org/officeDocument/2006/relationships/notesSlide" Target="../notesSlides/notesSlide533.xml"/><Relationship Id="rId1" Type="http://schemas.openxmlformats.org/officeDocument/2006/relationships/slideLayout" Target="../slideLayouts/slideLayout7.xml"/></Relationships>
</file>

<file path=ppt/slides/_rels/slide5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2.png"/><Relationship Id="rId2" Type="http://schemas.openxmlformats.org/officeDocument/2006/relationships/notesSlide" Target="../notesSlides/notesSlide534.xml"/><Relationship Id="rId1" Type="http://schemas.openxmlformats.org/officeDocument/2006/relationships/slideLayout" Target="../slideLayouts/slideLayout7.xml"/></Relationships>
</file>

<file path=ppt/slides/_rels/slide5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3.png"/><Relationship Id="rId2" Type="http://schemas.openxmlformats.org/officeDocument/2006/relationships/notesSlide" Target="../notesSlides/notesSlide535.xml"/><Relationship Id="rId1" Type="http://schemas.openxmlformats.org/officeDocument/2006/relationships/slideLayout" Target="../slideLayouts/slideLayout7.xml"/></Relationships>
</file>

<file path=ppt/slides/_rels/slide5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4.png"/><Relationship Id="rId2" Type="http://schemas.openxmlformats.org/officeDocument/2006/relationships/notesSlide" Target="../notesSlides/notesSlide536.xml"/><Relationship Id="rId1" Type="http://schemas.openxmlformats.org/officeDocument/2006/relationships/slideLayout" Target="../slideLayouts/slideLayout7.xml"/></Relationships>
</file>

<file path=ppt/slides/_rels/slide5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5.png"/><Relationship Id="rId2" Type="http://schemas.openxmlformats.org/officeDocument/2006/relationships/notesSlide" Target="../notesSlides/notesSlide537.xml"/><Relationship Id="rId1" Type="http://schemas.openxmlformats.org/officeDocument/2006/relationships/slideLayout" Target="../slideLayouts/slideLayout7.xml"/></Relationships>
</file>

<file path=ppt/slides/_rels/slide5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6.png"/><Relationship Id="rId2" Type="http://schemas.openxmlformats.org/officeDocument/2006/relationships/notesSlide" Target="../notesSlides/notesSlide53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7.png"/><Relationship Id="rId2" Type="http://schemas.openxmlformats.org/officeDocument/2006/relationships/notesSlide" Target="../notesSlides/notesSlide539.xml"/><Relationship Id="rId1" Type="http://schemas.openxmlformats.org/officeDocument/2006/relationships/slideLayout" Target="../slideLayouts/slideLayout7.xml"/></Relationships>
</file>

<file path=ppt/slides/_rels/slide5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8.png"/><Relationship Id="rId2" Type="http://schemas.openxmlformats.org/officeDocument/2006/relationships/notesSlide" Target="../notesSlides/notesSlide540.xml"/><Relationship Id="rId1" Type="http://schemas.openxmlformats.org/officeDocument/2006/relationships/slideLayout" Target="../slideLayouts/slideLayout7.xml"/></Relationships>
</file>

<file path=ppt/slides/_rels/slide5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9.png"/><Relationship Id="rId2" Type="http://schemas.openxmlformats.org/officeDocument/2006/relationships/notesSlide" Target="../notesSlides/notesSlide541.xml"/><Relationship Id="rId1" Type="http://schemas.openxmlformats.org/officeDocument/2006/relationships/slideLayout" Target="../slideLayouts/slideLayout7.xml"/></Relationships>
</file>

<file path=ppt/slides/_rels/slide5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notesSlide" Target="../notesSlides/notesSlide542.xml"/><Relationship Id="rId1" Type="http://schemas.openxmlformats.org/officeDocument/2006/relationships/slideLayout" Target="../slideLayouts/slideLayout7.xml"/></Relationships>
</file>

<file path=ppt/slides/_rels/slide5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1.png"/><Relationship Id="rId2" Type="http://schemas.openxmlformats.org/officeDocument/2006/relationships/notesSlide" Target="../notesSlides/notesSlide5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3.png"/><Relationship Id="rId4" Type="http://schemas.openxmlformats.org/officeDocument/2006/relationships/image" Target="../media/image652.png"/></Relationships>
</file>

<file path=ppt/slides/_rels/slide5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4.png"/><Relationship Id="rId2" Type="http://schemas.openxmlformats.org/officeDocument/2006/relationships/notesSlide" Target="../notesSlides/notesSlide544.xml"/><Relationship Id="rId1" Type="http://schemas.openxmlformats.org/officeDocument/2006/relationships/slideLayout" Target="../slideLayouts/slideLayout7.xml"/></Relationships>
</file>

<file path=ppt/slides/_rels/slide5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5.png"/><Relationship Id="rId2" Type="http://schemas.openxmlformats.org/officeDocument/2006/relationships/notesSlide" Target="../notesSlides/notesSlide545.xml"/><Relationship Id="rId1" Type="http://schemas.openxmlformats.org/officeDocument/2006/relationships/slideLayout" Target="../slideLayouts/slideLayout7.xml"/></Relationships>
</file>

<file path=ppt/slides/_rels/slide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6.png"/><Relationship Id="rId2" Type="http://schemas.openxmlformats.org/officeDocument/2006/relationships/notesSlide" Target="../notesSlides/notesSlide546.xml"/><Relationship Id="rId1" Type="http://schemas.openxmlformats.org/officeDocument/2006/relationships/slideLayout" Target="../slideLayouts/slideLayout7.xml"/></Relationships>
</file>

<file path=ppt/slides/_rels/slide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7.png"/><Relationship Id="rId2" Type="http://schemas.openxmlformats.org/officeDocument/2006/relationships/notesSlide" Target="../notesSlides/notesSlide547.xml"/><Relationship Id="rId1" Type="http://schemas.openxmlformats.org/officeDocument/2006/relationships/slideLayout" Target="../slideLayouts/slideLayout7.xml"/></Relationships>
</file>

<file path=ppt/slides/_rels/slide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8.png"/><Relationship Id="rId2" Type="http://schemas.openxmlformats.org/officeDocument/2006/relationships/notesSlide" Target="../notesSlides/notesSlide54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9.png"/><Relationship Id="rId2" Type="http://schemas.openxmlformats.org/officeDocument/2006/relationships/notesSlide" Target="../notesSlides/notesSlide549.xml"/><Relationship Id="rId1" Type="http://schemas.openxmlformats.org/officeDocument/2006/relationships/slideLayout" Target="../slideLayouts/slideLayout7.xml"/></Relationships>
</file>

<file path=ppt/slides/_rels/slide5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550.xml"/><Relationship Id="rId1" Type="http://schemas.openxmlformats.org/officeDocument/2006/relationships/slideLayout" Target="../slideLayouts/slideLayout7.xml"/></Relationships>
</file>

<file path=ppt/slides/_rels/slide5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2" Type="http://schemas.openxmlformats.org/officeDocument/2006/relationships/notesSlide" Target="../notesSlides/notesSlide551.xml"/><Relationship Id="rId1" Type="http://schemas.openxmlformats.org/officeDocument/2006/relationships/slideLayout" Target="../slideLayouts/slideLayout7.xml"/></Relationships>
</file>

<file path=ppt/slides/_rels/slide5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2.png"/><Relationship Id="rId2" Type="http://schemas.openxmlformats.org/officeDocument/2006/relationships/notesSlide" Target="../notesSlides/notesSlide552.xml"/><Relationship Id="rId1" Type="http://schemas.openxmlformats.org/officeDocument/2006/relationships/slideLayout" Target="../slideLayouts/slideLayout7.xml"/></Relationships>
</file>

<file path=ppt/slides/_rels/slide5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3.png"/><Relationship Id="rId2" Type="http://schemas.openxmlformats.org/officeDocument/2006/relationships/notesSlide" Target="../notesSlides/notesSlide553.xml"/><Relationship Id="rId1" Type="http://schemas.openxmlformats.org/officeDocument/2006/relationships/slideLayout" Target="../slideLayouts/slideLayout7.xml"/></Relationships>
</file>

<file path=ppt/slides/_rels/slide5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4.png"/><Relationship Id="rId2" Type="http://schemas.openxmlformats.org/officeDocument/2006/relationships/notesSlide" Target="../notesSlides/notesSlide554.xml"/><Relationship Id="rId1" Type="http://schemas.openxmlformats.org/officeDocument/2006/relationships/slideLayout" Target="../slideLayouts/slideLayout7.xml"/></Relationships>
</file>

<file path=ppt/slides/_rels/slide5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5.png"/><Relationship Id="rId2" Type="http://schemas.openxmlformats.org/officeDocument/2006/relationships/notesSlide" Target="../notesSlides/notesSlide555.xml"/><Relationship Id="rId1" Type="http://schemas.openxmlformats.org/officeDocument/2006/relationships/slideLayout" Target="../slideLayouts/slideLayout7.xml"/></Relationships>
</file>

<file path=ppt/slides/_rels/slide5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6.png"/><Relationship Id="rId2" Type="http://schemas.openxmlformats.org/officeDocument/2006/relationships/notesSlide" Target="../notesSlides/notesSlide556.xml"/><Relationship Id="rId1" Type="http://schemas.openxmlformats.org/officeDocument/2006/relationships/slideLayout" Target="../slideLayouts/slideLayout7.xml"/></Relationships>
</file>

<file path=ppt/slides/_rels/slide5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7.png"/><Relationship Id="rId2" Type="http://schemas.openxmlformats.org/officeDocument/2006/relationships/notesSlide" Target="../notesSlides/notesSlide557.xml"/><Relationship Id="rId1" Type="http://schemas.openxmlformats.org/officeDocument/2006/relationships/slideLayout" Target="../slideLayouts/slideLayout7.xml"/></Relationships>
</file>

<file path=ppt/slides/_rels/slide5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8.png"/><Relationship Id="rId2" Type="http://schemas.openxmlformats.org/officeDocument/2006/relationships/notesSlide" Target="../notesSlides/notesSlide558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9.png"/><Relationship Id="rId2" Type="http://schemas.openxmlformats.org/officeDocument/2006/relationships/notesSlide" Target="../notesSlides/notesSlide559.xml"/><Relationship Id="rId1" Type="http://schemas.openxmlformats.org/officeDocument/2006/relationships/slideLayout" Target="../slideLayouts/slideLayout7.xml"/></Relationships>
</file>

<file path=ppt/slides/_rels/slide5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notesSlide" Target="../notesSlides/notesSlide560.xml"/><Relationship Id="rId1" Type="http://schemas.openxmlformats.org/officeDocument/2006/relationships/slideLayout" Target="../slideLayouts/slideLayout7.xml"/></Relationships>
</file>

<file path=ppt/slides/_rels/slide5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png"/><Relationship Id="rId2" Type="http://schemas.openxmlformats.org/officeDocument/2006/relationships/notesSlide" Target="../notesSlides/notesSlide561.xml"/><Relationship Id="rId1" Type="http://schemas.openxmlformats.org/officeDocument/2006/relationships/slideLayout" Target="../slideLayouts/slideLayout7.xml"/></Relationships>
</file>

<file path=ppt/slides/_rels/slide5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2.png"/><Relationship Id="rId2" Type="http://schemas.openxmlformats.org/officeDocument/2006/relationships/notesSlide" Target="../notesSlides/notesSlide562.xml"/><Relationship Id="rId1" Type="http://schemas.openxmlformats.org/officeDocument/2006/relationships/slideLayout" Target="../slideLayouts/slideLayout7.xml"/></Relationships>
</file>

<file path=ppt/slides/_rels/slide5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3.png"/><Relationship Id="rId2" Type="http://schemas.openxmlformats.org/officeDocument/2006/relationships/notesSlide" Target="../notesSlides/notesSlide563.xml"/><Relationship Id="rId1" Type="http://schemas.openxmlformats.org/officeDocument/2006/relationships/slideLayout" Target="../slideLayouts/slideLayout7.xml"/></Relationships>
</file>

<file path=ppt/slides/_rels/slide5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4.png"/><Relationship Id="rId2" Type="http://schemas.openxmlformats.org/officeDocument/2006/relationships/notesSlide" Target="../notesSlides/notesSlide564.xml"/><Relationship Id="rId1" Type="http://schemas.openxmlformats.org/officeDocument/2006/relationships/slideLayout" Target="../slideLayouts/slideLayout7.xml"/></Relationships>
</file>

<file path=ppt/slides/_rels/slide5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5.png"/><Relationship Id="rId2" Type="http://schemas.openxmlformats.org/officeDocument/2006/relationships/notesSlide" Target="../notesSlides/notesSlide565.xml"/><Relationship Id="rId1" Type="http://schemas.openxmlformats.org/officeDocument/2006/relationships/slideLayout" Target="../slideLayouts/slideLayout7.xml"/></Relationships>
</file>

<file path=ppt/slides/_rels/slide5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6.png"/><Relationship Id="rId2" Type="http://schemas.openxmlformats.org/officeDocument/2006/relationships/notesSlide" Target="../notesSlides/notesSlide566.xml"/><Relationship Id="rId1" Type="http://schemas.openxmlformats.org/officeDocument/2006/relationships/slideLayout" Target="../slideLayouts/slideLayout7.xml"/></Relationships>
</file>

<file path=ppt/slides/_rels/slide5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7.png"/><Relationship Id="rId2" Type="http://schemas.openxmlformats.org/officeDocument/2006/relationships/notesSlide" Target="../notesSlides/notesSlide567.xml"/><Relationship Id="rId1" Type="http://schemas.openxmlformats.org/officeDocument/2006/relationships/slideLayout" Target="../slideLayouts/slideLayout7.xml"/></Relationships>
</file>

<file path=ppt/slides/_rels/slide5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8.png"/><Relationship Id="rId2" Type="http://schemas.openxmlformats.org/officeDocument/2006/relationships/notesSlide" Target="../notesSlides/notesSlide56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9.png"/><Relationship Id="rId2" Type="http://schemas.openxmlformats.org/officeDocument/2006/relationships/notesSlide" Target="../notesSlides/notesSlide569.xml"/><Relationship Id="rId1" Type="http://schemas.openxmlformats.org/officeDocument/2006/relationships/slideLayout" Target="../slideLayouts/slideLayout7.xml"/></Relationships>
</file>

<file path=ppt/slides/_rels/slide5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notesSlide" Target="../notesSlides/notesSlide570.xml"/><Relationship Id="rId1" Type="http://schemas.openxmlformats.org/officeDocument/2006/relationships/slideLayout" Target="../slideLayouts/slideLayout7.xml"/></Relationships>
</file>

<file path=ppt/slides/_rels/slide5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1.png"/><Relationship Id="rId2" Type="http://schemas.openxmlformats.org/officeDocument/2006/relationships/notesSlide" Target="../notesSlides/notesSlide571.xml"/><Relationship Id="rId1" Type="http://schemas.openxmlformats.org/officeDocument/2006/relationships/slideLayout" Target="../slideLayouts/slideLayout7.xml"/></Relationships>
</file>

<file path=ppt/slides/_rels/slide5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2.png"/><Relationship Id="rId2" Type="http://schemas.openxmlformats.org/officeDocument/2006/relationships/notesSlide" Target="../notesSlides/notesSlide572.xml"/><Relationship Id="rId1" Type="http://schemas.openxmlformats.org/officeDocument/2006/relationships/slideLayout" Target="../slideLayouts/slideLayout7.xml"/></Relationships>
</file>

<file path=ppt/slides/_rels/slide5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3.png"/><Relationship Id="rId2" Type="http://schemas.openxmlformats.org/officeDocument/2006/relationships/notesSlide" Target="../notesSlides/notesSlide573.xml"/><Relationship Id="rId1" Type="http://schemas.openxmlformats.org/officeDocument/2006/relationships/slideLayout" Target="../slideLayouts/slideLayout7.xml"/></Relationships>
</file>

<file path=ppt/slides/_rels/slide5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4.png"/><Relationship Id="rId2" Type="http://schemas.openxmlformats.org/officeDocument/2006/relationships/notesSlide" Target="../notesSlides/notesSlide574.xml"/><Relationship Id="rId1" Type="http://schemas.openxmlformats.org/officeDocument/2006/relationships/slideLayout" Target="../slideLayouts/slideLayout7.xml"/></Relationships>
</file>

<file path=ppt/slides/_rels/slide5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5.png"/><Relationship Id="rId2" Type="http://schemas.openxmlformats.org/officeDocument/2006/relationships/notesSlide" Target="../notesSlides/notesSlide575.xml"/><Relationship Id="rId1" Type="http://schemas.openxmlformats.org/officeDocument/2006/relationships/slideLayout" Target="../slideLayouts/slideLayout7.xml"/></Relationships>
</file>

<file path=ppt/slides/_rels/slide5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6.png"/><Relationship Id="rId2" Type="http://schemas.openxmlformats.org/officeDocument/2006/relationships/notesSlide" Target="../notesSlides/notesSlide576.xml"/><Relationship Id="rId1" Type="http://schemas.openxmlformats.org/officeDocument/2006/relationships/slideLayout" Target="../slideLayouts/slideLayout7.xml"/></Relationships>
</file>

<file path=ppt/slides/_rels/slide5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7.png"/><Relationship Id="rId2" Type="http://schemas.openxmlformats.org/officeDocument/2006/relationships/notesSlide" Target="../notesSlides/notesSlide577.xml"/><Relationship Id="rId1" Type="http://schemas.openxmlformats.org/officeDocument/2006/relationships/slideLayout" Target="../slideLayouts/slideLayout7.xml"/></Relationships>
</file>

<file path=ppt/slides/_rels/slide5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8.png"/><Relationship Id="rId2" Type="http://schemas.openxmlformats.org/officeDocument/2006/relationships/notesSlide" Target="../notesSlides/notesSlide57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9.png"/><Relationship Id="rId2" Type="http://schemas.openxmlformats.org/officeDocument/2006/relationships/notesSlide" Target="../notesSlides/notesSlide579.xml"/><Relationship Id="rId1" Type="http://schemas.openxmlformats.org/officeDocument/2006/relationships/slideLayout" Target="../slideLayouts/slideLayout7.xml"/></Relationships>
</file>

<file path=ppt/slides/_rels/slide5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notesSlide" Target="../notesSlides/notesSlide580.xml"/><Relationship Id="rId1" Type="http://schemas.openxmlformats.org/officeDocument/2006/relationships/slideLayout" Target="../slideLayouts/slideLayout7.xml"/></Relationships>
</file>

<file path=ppt/slides/_rels/slide5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1.png"/><Relationship Id="rId2" Type="http://schemas.openxmlformats.org/officeDocument/2006/relationships/notesSlide" Target="../notesSlides/notesSlide581.xml"/><Relationship Id="rId1" Type="http://schemas.openxmlformats.org/officeDocument/2006/relationships/slideLayout" Target="../slideLayouts/slideLayout7.xml"/></Relationships>
</file>

<file path=ppt/slides/_rels/slide5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2.png"/><Relationship Id="rId2" Type="http://schemas.openxmlformats.org/officeDocument/2006/relationships/notesSlide" Target="../notesSlides/notesSlide582.xml"/><Relationship Id="rId1" Type="http://schemas.openxmlformats.org/officeDocument/2006/relationships/slideLayout" Target="../slideLayouts/slideLayout7.xml"/></Relationships>
</file>

<file path=ppt/slides/_rels/slide5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3.png"/><Relationship Id="rId2" Type="http://schemas.openxmlformats.org/officeDocument/2006/relationships/notesSlide" Target="../notesSlides/notesSlide583.xml"/><Relationship Id="rId1" Type="http://schemas.openxmlformats.org/officeDocument/2006/relationships/slideLayout" Target="../slideLayouts/slideLayout7.xml"/></Relationships>
</file>

<file path=ppt/slides/_rels/slide5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4.png"/><Relationship Id="rId2" Type="http://schemas.openxmlformats.org/officeDocument/2006/relationships/notesSlide" Target="../notesSlides/notesSlide584.xml"/><Relationship Id="rId1" Type="http://schemas.openxmlformats.org/officeDocument/2006/relationships/slideLayout" Target="../slideLayouts/slideLayout7.xml"/></Relationships>
</file>

<file path=ppt/slides/_rels/slide5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5.png"/><Relationship Id="rId2" Type="http://schemas.openxmlformats.org/officeDocument/2006/relationships/notesSlide" Target="../notesSlides/notesSlide585.xml"/><Relationship Id="rId1" Type="http://schemas.openxmlformats.org/officeDocument/2006/relationships/slideLayout" Target="../slideLayouts/slideLayout7.xml"/></Relationships>
</file>

<file path=ppt/slides/_rels/slide5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6.png"/><Relationship Id="rId2" Type="http://schemas.openxmlformats.org/officeDocument/2006/relationships/notesSlide" Target="../notesSlides/notesSlide586.xml"/><Relationship Id="rId1" Type="http://schemas.openxmlformats.org/officeDocument/2006/relationships/slideLayout" Target="../slideLayouts/slideLayout7.xml"/></Relationships>
</file>

<file path=ppt/slides/_rels/slide5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7.png"/><Relationship Id="rId2" Type="http://schemas.openxmlformats.org/officeDocument/2006/relationships/notesSlide" Target="../notesSlides/notesSlide587.xml"/><Relationship Id="rId1" Type="http://schemas.openxmlformats.org/officeDocument/2006/relationships/slideLayout" Target="../slideLayouts/slideLayout7.xml"/></Relationships>
</file>

<file path=ppt/slides/_rels/slide5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8.png"/><Relationship Id="rId2" Type="http://schemas.openxmlformats.org/officeDocument/2006/relationships/notesSlide" Target="../notesSlides/notesSlide58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9.png"/><Relationship Id="rId2" Type="http://schemas.openxmlformats.org/officeDocument/2006/relationships/notesSlide" Target="../notesSlides/notesSlide589.xml"/><Relationship Id="rId1" Type="http://schemas.openxmlformats.org/officeDocument/2006/relationships/slideLayout" Target="../slideLayouts/slideLayout7.xml"/></Relationships>
</file>

<file path=ppt/slides/_rels/slide5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notesSlide" Target="../notesSlides/notesSlide590.xml"/><Relationship Id="rId1" Type="http://schemas.openxmlformats.org/officeDocument/2006/relationships/slideLayout" Target="../slideLayouts/slideLayout7.xml"/></Relationships>
</file>

<file path=ppt/slides/_rels/slide5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1.png"/><Relationship Id="rId2" Type="http://schemas.openxmlformats.org/officeDocument/2006/relationships/notesSlide" Target="../notesSlides/notesSlide591.xml"/><Relationship Id="rId1" Type="http://schemas.openxmlformats.org/officeDocument/2006/relationships/slideLayout" Target="../slideLayouts/slideLayout7.xml"/></Relationships>
</file>

<file path=ppt/slides/_rels/slide5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2.png"/><Relationship Id="rId2" Type="http://schemas.openxmlformats.org/officeDocument/2006/relationships/notesSlide" Target="../notesSlides/notesSlide592.xml"/><Relationship Id="rId1" Type="http://schemas.openxmlformats.org/officeDocument/2006/relationships/slideLayout" Target="../slideLayouts/slideLayout7.xml"/></Relationships>
</file>

<file path=ppt/slides/_rels/slide5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3.png"/><Relationship Id="rId2" Type="http://schemas.openxmlformats.org/officeDocument/2006/relationships/notesSlide" Target="../notesSlides/notesSlide593.xml"/><Relationship Id="rId1" Type="http://schemas.openxmlformats.org/officeDocument/2006/relationships/slideLayout" Target="../slideLayouts/slideLayout7.xml"/></Relationships>
</file>

<file path=ppt/slides/_rels/slide5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4.png"/><Relationship Id="rId2" Type="http://schemas.openxmlformats.org/officeDocument/2006/relationships/notesSlide" Target="../notesSlides/notesSlide594.xml"/><Relationship Id="rId1" Type="http://schemas.openxmlformats.org/officeDocument/2006/relationships/slideLayout" Target="../slideLayouts/slideLayout7.xml"/></Relationships>
</file>

<file path=ppt/slides/_rels/slide5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5.png"/><Relationship Id="rId2" Type="http://schemas.openxmlformats.org/officeDocument/2006/relationships/notesSlide" Target="../notesSlides/notesSlide595.xml"/><Relationship Id="rId1" Type="http://schemas.openxmlformats.org/officeDocument/2006/relationships/slideLayout" Target="../slideLayouts/slideLayout7.xml"/></Relationships>
</file>

<file path=ppt/slides/_rels/slide5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6.png"/><Relationship Id="rId2" Type="http://schemas.openxmlformats.org/officeDocument/2006/relationships/notesSlide" Target="../notesSlides/notesSlide596.xml"/><Relationship Id="rId1" Type="http://schemas.openxmlformats.org/officeDocument/2006/relationships/slideLayout" Target="../slideLayouts/slideLayout7.xml"/></Relationships>
</file>

<file path=ppt/slides/_rels/slide5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7.png"/><Relationship Id="rId2" Type="http://schemas.openxmlformats.org/officeDocument/2006/relationships/notesSlide" Target="../notesSlides/notesSlide597.xml"/><Relationship Id="rId1" Type="http://schemas.openxmlformats.org/officeDocument/2006/relationships/slideLayout" Target="../slideLayouts/slideLayout7.xml"/></Relationships>
</file>

<file path=ppt/slides/_rels/slide5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8.png"/><Relationship Id="rId2" Type="http://schemas.openxmlformats.org/officeDocument/2006/relationships/notesSlide" Target="../notesSlides/notesSlide59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9.png"/><Relationship Id="rId2" Type="http://schemas.openxmlformats.org/officeDocument/2006/relationships/notesSlide" Target="../notesSlides/notesSlide599.xml"/><Relationship Id="rId1" Type="http://schemas.openxmlformats.org/officeDocument/2006/relationships/slideLayout" Target="../slideLayouts/slideLayout7.xml"/></Relationships>
</file>

<file path=ppt/slides/_rels/slide6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notesSlide" Target="../notesSlides/notesSlide600.xml"/><Relationship Id="rId1" Type="http://schemas.openxmlformats.org/officeDocument/2006/relationships/slideLayout" Target="../slideLayouts/slideLayout7.xml"/></Relationships>
</file>

<file path=ppt/slides/_rels/slide6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1.png"/><Relationship Id="rId2" Type="http://schemas.openxmlformats.org/officeDocument/2006/relationships/notesSlide" Target="../notesSlides/notesSlide601.xml"/><Relationship Id="rId1" Type="http://schemas.openxmlformats.org/officeDocument/2006/relationships/slideLayout" Target="../slideLayouts/slideLayout7.xml"/></Relationships>
</file>

<file path=ppt/slides/_rels/slide6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2.png"/><Relationship Id="rId2" Type="http://schemas.openxmlformats.org/officeDocument/2006/relationships/notesSlide" Target="../notesSlides/notesSlide602.xml"/><Relationship Id="rId1" Type="http://schemas.openxmlformats.org/officeDocument/2006/relationships/slideLayout" Target="../slideLayouts/slideLayout7.xml"/></Relationships>
</file>

<file path=ppt/slides/_rels/slide6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3.png"/><Relationship Id="rId2" Type="http://schemas.openxmlformats.org/officeDocument/2006/relationships/notesSlide" Target="../notesSlides/notesSlide603.xml"/><Relationship Id="rId1" Type="http://schemas.openxmlformats.org/officeDocument/2006/relationships/slideLayout" Target="../slideLayouts/slideLayout7.xml"/></Relationships>
</file>

<file path=ppt/slides/_rels/slide6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4.png"/><Relationship Id="rId2" Type="http://schemas.openxmlformats.org/officeDocument/2006/relationships/notesSlide" Target="../notesSlides/notesSlide604.xml"/><Relationship Id="rId1" Type="http://schemas.openxmlformats.org/officeDocument/2006/relationships/slideLayout" Target="../slideLayouts/slideLayout7.xml"/></Relationships>
</file>

<file path=ppt/slides/_rels/slide6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5.png"/><Relationship Id="rId2" Type="http://schemas.openxmlformats.org/officeDocument/2006/relationships/notesSlide" Target="../notesSlides/notesSlide605.xml"/><Relationship Id="rId1" Type="http://schemas.openxmlformats.org/officeDocument/2006/relationships/slideLayout" Target="../slideLayouts/slideLayout7.xml"/></Relationships>
</file>

<file path=ppt/slides/_rels/slide6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6.png"/><Relationship Id="rId2" Type="http://schemas.openxmlformats.org/officeDocument/2006/relationships/notesSlide" Target="../notesSlides/notesSlide606.xml"/><Relationship Id="rId1" Type="http://schemas.openxmlformats.org/officeDocument/2006/relationships/slideLayout" Target="../slideLayouts/slideLayout7.xml"/></Relationships>
</file>

<file path=ppt/slides/_rels/slide6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7.png"/><Relationship Id="rId2" Type="http://schemas.openxmlformats.org/officeDocument/2006/relationships/notesSlide" Target="../notesSlides/notesSlide607.xml"/><Relationship Id="rId1" Type="http://schemas.openxmlformats.org/officeDocument/2006/relationships/slideLayout" Target="../slideLayouts/slideLayout7.xml"/></Relationships>
</file>

<file path=ppt/slides/_rels/slide6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8.png"/><Relationship Id="rId2" Type="http://schemas.openxmlformats.org/officeDocument/2006/relationships/notesSlide" Target="../notesSlides/notesSlide60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9.png"/><Relationship Id="rId2" Type="http://schemas.openxmlformats.org/officeDocument/2006/relationships/notesSlide" Target="../notesSlides/notesSlide609.xml"/><Relationship Id="rId1" Type="http://schemas.openxmlformats.org/officeDocument/2006/relationships/slideLayout" Target="../slideLayouts/slideLayout7.xml"/></Relationships>
</file>

<file path=ppt/slides/_rels/slide6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notesSlide" Target="../notesSlides/notesSlide610.xml"/><Relationship Id="rId1" Type="http://schemas.openxmlformats.org/officeDocument/2006/relationships/slideLayout" Target="../slideLayouts/slideLayout7.xml"/></Relationships>
</file>

<file path=ppt/slides/_rels/slide6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1.png"/><Relationship Id="rId2" Type="http://schemas.openxmlformats.org/officeDocument/2006/relationships/notesSlide" Target="../notesSlides/notesSlide611.xml"/><Relationship Id="rId1" Type="http://schemas.openxmlformats.org/officeDocument/2006/relationships/slideLayout" Target="../slideLayouts/slideLayout7.xml"/></Relationships>
</file>

<file path=ppt/slides/_rels/slide6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2.png"/><Relationship Id="rId2" Type="http://schemas.openxmlformats.org/officeDocument/2006/relationships/notesSlide" Target="../notesSlides/notesSlide612.xml"/><Relationship Id="rId1" Type="http://schemas.openxmlformats.org/officeDocument/2006/relationships/slideLayout" Target="../slideLayouts/slideLayout7.xml"/></Relationships>
</file>

<file path=ppt/slides/_rels/slide6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3.png"/><Relationship Id="rId2" Type="http://schemas.openxmlformats.org/officeDocument/2006/relationships/notesSlide" Target="../notesSlides/notesSlide613.xml"/><Relationship Id="rId1" Type="http://schemas.openxmlformats.org/officeDocument/2006/relationships/slideLayout" Target="../slideLayouts/slideLayout7.xml"/></Relationships>
</file>

<file path=ppt/slides/_rels/slide6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4.png"/><Relationship Id="rId2" Type="http://schemas.openxmlformats.org/officeDocument/2006/relationships/notesSlide" Target="../notesSlides/notesSlide614.xml"/><Relationship Id="rId1" Type="http://schemas.openxmlformats.org/officeDocument/2006/relationships/slideLayout" Target="../slideLayouts/slideLayout7.xml"/></Relationships>
</file>

<file path=ppt/slides/_rels/slide6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5.png"/><Relationship Id="rId2" Type="http://schemas.openxmlformats.org/officeDocument/2006/relationships/notesSlide" Target="../notesSlides/notesSlide615.xml"/><Relationship Id="rId1" Type="http://schemas.openxmlformats.org/officeDocument/2006/relationships/slideLayout" Target="../slideLayouts/slideLayout7.xml"/></Relationships>
</file>

<file path=ppt/slides/_rels/slide6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6.png"/><Relationship Id="rId2" Type="http://schemas.openxmlformats.org/officeDocument/2006/relationships/notesSlide" Target="../notesSlides/notesSlide616.xml"/><Relationship Id="rId1" Type="http://schemas.openxmlformats.org/officeDocument/2006/relationships/slideLayout" Target="../slideLayouts/slideLayout7.xml"/></Relationships>
</file>

<file path=ppt/slides/_rels/slide6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7.png"/><Relationship Id="rId2" Type="http://schemas.openxmlformats.org/officeDocument/2006/relationships/notesSlide" Target="../notesSlides/notesSlide617.xml"/><Relationship Id="rId1" Type="http://schemas.openxmlformats.org/officeDocument/2006/relationships/slideLayout" Target="../slideLayouts/slideLayout7.xml"/></Relationships>
</file>

<file path=ppt/slides/_rels/slide6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8.png"/><Relationship Id="rId2" Type="http://schemas.openxmlformats.org/officeDocument/2006/relationships/notesSlide" Target="../notesSlides/notesSlide61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9.png"/><Relationship Id="rId2" Type="http://schemas.openxmlformats.org/officeDocument/2006/relationships/notesSlide" Target="../notesSlides/notesSlide619.xml"/><Relationship Id="rId1" Type="http://schemas.openxmlformats.org/officeDocument/2006/relationships/slideLayout" Target="../slideLayouts/slideLayout7.xml"/></Relationships>
</file>

<file path=ppt/slides/_rels/slide6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notesSlide" Target="../notesSlides/notesSlide620.xml"/><Relationship Id="rId1" Type="http://schemas.openxmlformats.org/officeDocument/2006/relationships/slideLayout" Target="../slideLayouts/slideLayout7.xml"/></Relationships>
</file>

<file path=ppt/slides/_rels/slide6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1.png"/><Relationship Id="rId2" Type="http://schemas.openxmlformats.org/officeDocument/2006/relationships/notesSlide" Target="../notesSlides/notesSlide621.xml"/><Relationship Id="rId1" Type="http://schemas.openxmlformats.org/officeDocument/2006/relationships/slideLayout" Target="../slideLayouts/slideLayout7.xml"/></Relationships>
</file>

<file path=ppt/slides/_rels/slide6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2.png"/><Relationship Id="rId2" Type="http://schemas.openxmlformats.org/officeDocument/2006/relationships/notesSlide" Target="../notesSlides/notesSlide622.xml"/><Relationship Id="rId1" Type="http://schemas.openxmlformats.org/officeDocument/2006/relationships/slideLayout" Target="../slideLayouts/slideLayout7.xml"/></Relationships>
</file>

<file path=ppt/slides/_rels/slide6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3.png"/><Relationship Id="rId2" Type="http://schemas.openxmlformats.org/officeDocument/2006/relationships/notesSlide" Target="../notesSlides/notesSlide623.xml"/><Relationship Id="rId1" Type="http://schemas.openxmlformats.org/officeDocument/2006/relationships/slideLayout" Target="../slideLayouts/slideLayout7.xml"/></Relationships>
</file>

<file path=ppt/slides/_rels/slide6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4.png"/><Relationship Id="rId2" Type="http://schemas.openxmlformats.org/officeDocument/2006/relationships/notesSlide" Target="../notesSlides/notesSlide624.xml"/><Relationship Id="rId1" Type="http://schemas.openxmlformats.org/officeDocument/2006/relationships/slideLayout" Target="../slideLayouts/slideLayout7.xml"/></Relationships>
</file>

<file path=ppt/slides/_rels/slide6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5.png"/><Relationship Id="rId2" Type="http://schemas.openxmlformats.org/officeDocument/2006/relationships/notesSlide" Target="../notesSlides/notesSlide625.xml"/><Relationship Id="rId1" Type="http://schemas.openxmlformats.org/officeDocument/2006/relationships/slideLayout" Target="../slideLayouts/slideLayout7.xml"/></Relationships>
</file>

<file path=ppt/slides/_rels/slide6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6.png"/><Relationship Id="rId2" Type="http://schemas.openxmlformats.org/officeDocument/2006/relationships/notesSlide" Target="../notesSlides/notesSlide626.xml"/><Relationship Id="rId1" Type="http://schemas.openxmlformats.org/officeDocument/2006/relationships/slideLayout" Target="../slideLayouts/slideLayout7.xml"/></Relationships>
</file>

<file path=ppt/slides/_rels/slide6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7.png"/><Relationship Id="rId2" Type="http://schemas.openxmlformats.org/officeDocument/2006/relationships/notesSlide" Target="../notesSlides/notesSlide627.xml"/><Relationship Id="rId1" Type="http://schemas.openxmlformats.org/officeDocument/2006/relationships/slideLayout" Target="../slideLayouts/slideLayout7.xml"/></Relationships>
</file>

<file path=ppt/slides/_rels/slide6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8.png"/><Relationship Id="rId2" Type="http://schemas.openxmlformats.org/officeDocument/2006/relationships/notesSlide" Target="../notesSlides/notesSlide62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9.xml"/><Relationship Id="rId1" Type="http://schemas.openxmlformats.org/officeDocument/2006/relationships/slideLayout" Target="../slideLayouts/slideLayout8.xml"/></Relationships>
</file>

<file path=ppt/slides/_rels/slide6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9.png"/><Relationship Id="rId2" Type="http://schemas.openxmlformats.org/officeDocument/2006/relationships/notesSlide" Target="../notesSlides/notesSlide630.xml"/><Relationship Id="rId1" Type="http://schemas.openxmlformats.org/officeDocument/2006/relationships/slideLayout" Target="../slideLayouts/slideLayout8.xml"/></Relationships>
</file>

<file path=ppt/slides/_rels/slide6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notesSlide" Target="../notesSlides/notesSlide631.xml"/><Relationship Id="rId1" Type="http://schemas.openxmlformats.org/officeDocument/2006/relationships/slideLayout" Target="../slideLayouts/slideLayout8.xml"/></Relationships>
</file>

<file path=ppt/slides/_rels/slide6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1.png"/><Relationship Id="rId2" Type="http://schemas.openxmlformats.org/officeDocument/2006/relationships/notesSlide" Target="../notesSlides/notesSlide632.xml"/><Relationship Id="rId1" Type="http://schemas.openxmlformats.org/officeDocument/2006/relationships/slideLayout" Target="../slideLayouts/slideLayout8.xml"/></Relationships>
</file>

<file path=ppt/slides/_rels/slide6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2.png"/><Relationship Id="rId2" Type="http://schemas.openxmlformats.org/officeDocument/2006/relationships/notesSlide" Target="../notesSlides/notesSlide633.xml"/><Relationship Id="rId1" Type="http://schemas.openxmlformats.org/officeDocument/2006/relationships/slideLayout" Target="../slideLayouts/slideLayout8.xml"/></Relationships>
</file>

<file path=ppt/slides/_rels/slide6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3.png"/><Relationship Id="rId2" Type="http://schemas.openxmlformats.org/officeDocument/2006/relationships/notesSlide" Target="../notesSlides/notesSlide634.xml"/><Relationship Id="rId1" Type="http://schemas.openxmlformats.org/officeDocument/2006/relationships/slideLayout" Target="../slideLayouts/slideLayout8.xml"/></Relationships>
</file>

<file path=ppt/slides/_rels/slide6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4.png"/><Relationship Id="rId2" Type="http://schemas.openxmlformats.org/officeDocument/2006/relationships/notesSlide" Target="../notesSlides/notesSlide635.xml"/><Relationship Id="rId1" Type="http://schemas.openxmlformats.org/officeDocument/2006/relationships/slideLayout" Target="../slideLayouts/slideLayout8.xml"/></Relationships>
</file>

<file path=ppt/slides/_rels/slide6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5.png"/><Relationship Id="rId2" Type="http://schemas.openxmlformats.org/officeDocument/2006/relationships/notesSlide" Target="../notesSlides/notesSlide636.xml"/><Relationship Id="rId1" Type="http://schemas.openxmlformats.org/officeDocument/2006/relationships/slideLayout" Target="../slideLayouts/slideLayout8.xml"/></Relationships>
</file>

<file path=ppt/slides/_rels/slide6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6.png"/><Relationship Id="rId2" Type="http://schemas.openxmlformats.org/officeDocument/2006/relationships/notesSlide" Target="../notesSlides/notesSlide637.xml"/><Relationship Id="rId1" Type="http://schemas.openxmlformats.org/officeDocument/2006/relationships/slideLayout" Target="../slideLayouts/slideLayout8.xml"/></Relationships>
</file>

<file path=ppt/slides/_rels/slide6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7.png"/><Relationship Id="rId2" Type="http://schemas.openxmlformats.org/officeDocument/2006/relationships/notesSlide" Target="../notesSlides/notesSlide63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9.png"/><Relationship Id="rId2" Type="http://schemas.openxmlformats.org/officeDocument/2006/relationships/notesSlide" Target="../notesSlides/notesSlide639.xml"/><Relationship Id="rId1" Type="http://schemas.openxmlformats.org/officeDocument/2006/relationships/slideLayout" Target="../slideLayouts/slideLayout8.xml"/></Relationships>
</file>

<file path=ppt/slides/_rels/slide6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notesSlide" Target="../notesSlides/notesSlide640.xml"/><Relationship Id="rId1" Type="http://schemas.openxmlformats.org/officeDocument/2006/relationships/slideLayout" Target="../slideLayouts/slideLayout8.xml"/></Relationships>
</file>

<file path=ppt/slides/_rels/slide6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1.png"/><Relationship Id="rId2" Type="http://schemas.openxmlformats.org/officeDocument/2006/relationships/notesSlide" Target="../notesSlides/notesSlide641.xml"/><Relationship Id="rId1" Type="http://schemas.openxmlformats.org/officeDocument/2006/relationships/slideLayout" Target="../slideLayouts/slideLayout8.xml"/></Relationships>
</file>

<file path=ppt/slides/_rels/slide6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2.png"/><Relationship Id="rId2" Type="http://schemas.openxmlformats.org/officeDocument/2006/relationships/notesSlide" Target="../notesSlides/notesSlide642.xml"/><Relationship Id="rId1" Type="http://schemas.openxmlformats.org/officeDocument/2006/relationships/slideLayout" Target="../slideLayouts/slideLayout8.xml"/></Relationships>
</file>

<file path=ppt/slides/_rels/slide6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3.png"/><Relationship Id="rId2" Type="http://schemas.openxmlformats.org/officeDocument/2006/relationships/notesSlide" Target="../notesSlides/notesSlide643.xml"/><Relationship Id="rId1" Type="http://schemas.openxmlformats.org/officeDocument/2006/relationships/slideLayout" Target="../slideLayouts/slideLayout8.xml"/></Relationships>
</file>

<file path=ppt/slides/_rels/slide6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4.png"/><Relationship Id="rId2" Type="http://schemas.openxmlformats.org/officeDocument/2006/relationships/notesSlide" Target="../notesSlides/notesSlide644.xml"/><Relationship Id="rId1" Type="http://schemas.openxmlformats.org/officeDocument/2006/relationships/slideLayout" Target="../slideLayouts/slideLayout8.xml"/></Relationships>
</file>

<file path=ppt/slides/_rels/slide6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5.png"/><Relationship Id="rId2" Type="http://schemas.openxmlformats.org/officeDocument/2006/relationships/notesSlide" Target="../notesSlides/notesSlide645.xml"/><Relationship Id="rId1" Type="http://schemas.openxmlformats.org/officeDocument/2006/relationships/slideLayout" Target="../slideLayouts/slideLayout8.xml"/></Relationships>
</file>

<file path=ppt/slides/_rels/slide6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6.png"/><Relationship Id="rId2" Type="http://schemas.openxmlformats.org/officeDocument/2006/relationships/notesSlide" Target="../notesSlides/notesSlide646.xml"/><Relationship Id="rId1" Type="http://schemas.openxmlformats.org/officeDocument/2006/relationships/slideLayout" Target="../slideLayouts/slideLayout8.xml"/></Relationships>
</file>

<file path=ppt/slides/_rels/slide6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7.png"/><Relationship Id="rId2" Type="http://schemas.openxmlformats.org/officeDocument/2006/relationships/notesSlide" Target="../notesSlides/notesSlide647.xml"/><Relationship Id="rId1" Type="http://schemas.openxmlformats.org/officeDocument/2006/relationships/slideLayout" Target="../slideLayouts/slideLayout8.xml"/></Relationships>
</file>

<file path=ppt/slides/_rels/slide6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8.png"/><Relationship Id="rId2" Type="http://schemas.openxmlformats.org/officeDocument/2006/relationships/notesSlide" Target="../notesSlides/notesSlide648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9.png"/><Relationship Id="rId2" Type="http://schemas.openxmlformats.org/officeDocument/2006/relationships/notesSlide" Target="../notesSlides/notesSlide649.xml"/><Relationship Id="rId1" Type="http://schemas.openxmlformats.org/officeDocument/2006/relationships/slideLayout" Target="../slideLayouts/slideLayout8.xml"/></Relationships>
</file>

<file path=ppt/slides/_rels/slide6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notesSlide" Target="../notesSlides/notesSlide650.xml"/><Relationship Id="rId1" Type="http://schemas.openxmlformats.org/officeDocument/2006/relationships/slideLayout" Target="../slideLayouts/slideLayout8.xml"/></Relationships>
</file>

<file path=ppt/slides/_rels/slide6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1.png"/><Relationship Id="rId2" Type="http://schemas.openxmlformats.org/officeDocument/2006/relationships/notesSlide" Target="../notesSlides/notesSlide651.xml"/><Relationship Id="rId1" Type="http://schemas.openxmlformats.org/officeDocument/2006/relationships/slideLayout" Target="../slideLayouts/slideLayout8.xml"/></Relationships>
</file>

<file path=ppt/slides/_rels/slide6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2.png"/><Relationship Id="rId2" Type="http://schemas.openxmlformats.org/officeDocument/2006/relationships/notesSlide" Target="../notesSlides/notesSlide652.xml"/><Relationship Id="rId1" Type="http://schemas.openxmlformats.org/officeDocument/2006/relationships/slideLayout" Target="../slideLayouts/slideLayout8.xml"/></Relationships>
</file>

<file path=ppt/slides/_rels/slide6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3.png"/><Relationship Id="rId2" Type="http://schemas.openxmlformats.org/officeDocument/2006/relationships/notesSlide" Target="../notesSlides/notesSlide653.xml"/><Relationship Id="rId1" Type="http://schemas.openxmlformats.org/officeDocument/2006/relationships/slideLayout" Target="../slideLayouts/slideLayout8.xml"/></Relationships>
</file>

<file path=ppt/slides/_rels/slide6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4.png"/><Relationship Id="rId2" Type="http://schemas.openxmlformats.org/officeDocument/2006/relationships/notesSlide" Target="../notesSlides/notesSlide654.xml"/><Relationship Id="rId1" Type="http://schemas.openxmlformats.org/officeDocument/2006/relationships/slideLayout" Target="../slideLayouts/slideLayout8.xml"/></Relationships>
</file>

<file path=ppt/slides/_rels/slide6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5.png"/><Relationship Id="rId2" Type="http://schemas.openxmlformats.org/officeDocument/2006/relationships/notesSlide" Target="../notesSlides/notesSlide655.xml"/><Relationship Id="rId1" Type="http://schemas.openxmlformats.org/officeDocument/2006/relationships/slideLayout" Target="../slideLayouts/slideLayout8.xml"/></Relationships>
</file>

<file path=ppt/slides/_rels/slide6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6.png"/><Relationship Id="rId2" Type="http://schemas.openxmlformats.org/officeDocument/2006/relationships/notesSlide" Target="../notesSlides/notesSlide656.xml"/><Relationship Id="rId1" Type="http://schemas.openxmlformats.org/officeDocument/2006/relationships/slideLayout" Target="../slideLayouts/slideLayout8.xml"/></Relationships>
</file>

<file path=ppt/slides/_rels/slide6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7.png"/><Relationship Id="rId2" Type="http://schemas.openxmlformats.org/officeDocument/2006/relationships/notesSlide" Target="../notesSlides/notesSlide657.xml"/><Relationship Id="rId1" Type="http://schemas.openxmlformats.org/officeDocument/2006/relationships/slideLayout" Target="../slideLayouts/slideLayout8.xml"/></Relationships>
</file>

<file path=ppt/slides/_rels/slide6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8.png"/><Relationship Id="rId2" Type="http://schemas.openxmlformats.org/officeDocument/2006/relationships/notesSlide" Target="../notesSlides/notesSlide658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9.png"/><Relationship Id="rId2" Type="http://schemas.openxmlformats.org/officeDocument/2006/relationships/notesSlide" Target="../notesSlides/notesSlide659.xml"/><Relationship Id="rId1" Type="http://schemas.openxmlformats.org/officeDocument/2006/relationships/slideLayout" Target="../slideLayouts/slideLayout8.xml"/></Relationships>
</file>

<file path=ppt/slides/_rels/slide6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notesSlide" Target="../notesSlides/notesSlide660.xml"/><Relationship Id="rId1" Type="http://schemas.openxmlformats.org/officeDocument/2006/relationships/slideLayout" Target="../slideLayouts/slideLayout8.xml"/></Relationships>
</file>

<file path=ppt/slides/_rels/slide6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1.png"/><Relationship Id="rId2" Type="http://schemas.openxmlformats.org/officeDocument/2006/relationships/notesSlide" Target="../notesSlides/notesSlide661.xml"/><Relationship Id="rId1" Type="http://schemas.openxmlformats.org/officeDocument/2006/relationships/slideLayout" Target="../slideLayouts/slideLayout8.xml"/></Relationships>
</file>

<file path=ppt/slides/_rels/slide6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2.png"/><Relationship Id="rId2" Type="http://schemas.openxmlformats.org/officeDocument/2006/relationships/notesSlide" Target="../notesSlides/notesSlide662.xml"/><Relationship Id="rId1" Type="http://schemas.openxmlformats.org/officeDocument/2006/relationships/slideLayout" Target="../slideLayouts/slideLayout8.xml"/></Relationships>
</file>

<file path=ppt/slides/_rels/slide6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3.png"/><Relationship Id="rId2" Type="http://schemas.openxmlformats.org/officeDocument/2006/relationships/notesSlide" Target="../notesSlides/notesSlide663.xml"/><Relationship Id="rId1" Type="http://schemas.openxmlformats.org/officeDocument/2006/relationships/slideLayout" Target="../slideLayouts/slideLayout8.xml"/></Relationships>
</file>

<file path=ppt/slides/_rels/slide6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4.png"/><Relationship Id="rId2" Type="http://schemas.openxmlformats.org/officeDocument/2006/relationships/notesSlide" Target="../notesSlides/notesSlide664.xml"/><Relationship Id="rId1" Type="http://schemas.openxmlformats.org/officeDocument/2006/relationships/slideLayout" Target="../slideLayouts/slideLayout8.xml"/></Relationships>
</file>

<file path=ppt/slides/_rels/slide6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5.png"/><Relationship Id="rId2" Type="http://schemas.openxmlformats.org/officeDocument/2006/relationships/notesSlide" Target="../notesSlides/notesSlide665.xml"/><Relationship Id="rId1" Type="http://schemas.openxmlformats.org/officeDocument/2006/relationships/slideLayout" Target="../slideLayouts/slideLayout8.xml"/></Relationships>
</file>

<file path=ppt/slides/_rels/slide6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6.png"/><Relationship Id="rId2" Type="http://schemas.openxmlformats.org/officeDocument/2006/relationships/notesSlide" Target="../notesSlides/notesSlide666.xml"/><Relationship Id="rId1" Type="http://schemas.openxmlformats.org/officeDocument/2006/relationships/slideLayout" Target="../slideLayouts/slideLayout8.xml"/></Relationships>
</file>

<file path=ppt/slides/_rels/slide6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7.png"/><Relationship Id="rId2" Type="http://schemas.openxmlformats.org/officeDocument/2006/relationships/notesSlide" Target="../notesSlides/notesSlide667.xml"/><Relationship Id="rId1" Type="http://schemas.openxmlformats.org/officeDocument/2006/relationships/slideLayout" Target="../slideLayouts/slideLayout8.xml"/></Relationships>
</file>

<file path=ppt/slides/_rels/slide6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8.png"/><Relationship Id="rId2" Type="http://schemas.openxmlformats.org/officeDocument/2006/relationships/notesSlide" Target="../notesSlides/notesSlide668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9.png"/><Relationship Id="rId2" Type="http://schemas.openxmlformats.org/officeDocument/2006/relationships/notesSlide" Target="../notesSlides/notesSlide669.xml"/><Relationship Id="rId1" Type="http://schemas.openxmlformats.org/officeDocument/2006/relationships/slideLayout" Target="../slideLayouts/slideLayout8.xml"/></Relationships>
</file>

<file path=ppt/slides/_rels/slide6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notesSlide" Target="../notesSlides/notesSlide670.xml"/><Relationship Id="rId1" Type="http://schemas.openxmlformats.org/officeDocument/2006/relationships/slideLayout" Target="../slideLayouts/slideLayout8.xml"/></Relationships>
</file>

<file path=ppt/slides/_rels/slide6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1.png"/><Relationship Id="rId2" Type="http://schemas.openxmlformats.org/officeDocument/2006/relationships/notesSlide" Target="../notesSlides/notesSlide671.xml"/><Relationship Id="rId1" Type="http://schemas.openxmlformats.org/officeDocument/2006/relationships/slideLayout" Target="../slideLayouts/slideLayout8.xml"/></Relationships>
</file>

<file path=ppt/slides/_rels/slide6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2.png"/><Relationship Id="rId2" Type="http://schemas.openxmlformats.org/officeDocument/2006/relationships/notesSlide" Target="../notesSlides/notesSlide672.xml"/><Relationship Id="rId1" Type="http://schemas.openxmlformats.org/officeDocument/2006/relationships/slideLayout" Target="../slideLayouts/slideLayout8.xml"/></Relationships>
</file>

<file path=ppt/slides/_rels/slide6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3.png"/><Relationship Id="rId2" Type="http://schemas.openxmlformats.org/officeDocument/2006/relationships/notesSlide" Target="../notesSlides/notesSlide673.xml"/><Relationship Id="rId1" Type="http://schemas.openxmlformats.org/officeDocument/2006/relationships/slideLayout" Target="../slideLayouts/slideLayout8.xml"/></Relationships>
</file>

<file path=ppt/slides/_rels/slide6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4.png"/><Relationship Id="rId2" Type="http://schemas.openxmlformats.org/officeDocument/2006/relationships/notesSlide" Target="../notesSlides/notesSlide674.xml"/><Relationship Id="rId1" Type="http://schemas.openxmlformats.org/officeDocument/2006/relationships/slideLayout" Target="../slideLayouts/slideLayout8.xml"/></Relationships>
</file>

<file path=ppt/slides/_rels/slide6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5.png"/><Relationship Id="rId2" Type="http://schemas.openxmlformats.org/officeDocument/2006/relationships/notesSlide" Target="../notesSlides/notesSlide675.xml"/><Relationship Id="rId1" Type="http://schemas.openxmlformats.org/officeDocument/2006/relationships/slideLayout" Target="../slideLayouts/slideLayout8.xml"/></Relationships>
</file>

<file path=ppt/slides/_rels/slide6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6.png"/><Relationship Id="rId2" Type="http://schemas.openxmlformats.org/officeDocument/2006/relationships/notesSlide" Target="../notesSlides/notesSlide676.xml"/><Relationship Id="rId1" Type="http://schemas.openxmlformats.org/officeDocument/2006/relationships/slideLayout" Target="../slideLayouts/slideLayout8.xml"/></Relationships>
</file>

<file path=ppt/slides/_rels/slide6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7.png"/><Relationship Id="rId2" Type="http://schemas.openxmlformats.org/officeDocument/2006/relationships/notesSlide" Target="../notesSlides/notesSlide677.xml"/><Relationship Id="rId1" Type="http://schemas.openxmlformats.org/officeDocument/2006/relationships/slideLayout" Target="../slideLayouts/slideLayout8.xml"/></Relationships>
</file>

<file path=ppt/slides/_rels/slide6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8.png"/><Relationship Id="rId2" Type="http://schemas.openxmlformats.org/officeDocument/2006/relationships/notesSlide" Target="../notesSlides/notesSlide678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9.png"/><Relationship Id="rId2" Type="http://schemas.openxmlformats.org/officeDocument/2006/relationships/notesSlide" Target="../notesSlides/notesSlide679.xml"/><Relationship Id="rId1" Type="http://schemas.openxmlformats.org/officeDocument/2006/relationships/slideLayout" Target="../slideLayouts/slideLayout8.xml"/></Relationships>
</file>

<file path=ppt/slides/_rels/slide6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notesSlide" Target="../notesSlides/notesSlide680.xml"/><Relationship Id="rId1" Type="http://schemas.openxmlformats.org/officeDocument/2006/relationships/slideLayout" Target="../slideLayouts/slideLayout8.xml"/></Relationships>
</file>

<file path=ppt/slides/_rels/slide6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1.png"/><Relationship Id="rId2" Type="http://schemas.openxmlformats.org/officeDocument/2006/relationships/notesSlide" Target="../notesSlides/notesSlide681.xml"/><Relationship Id="rId1" Type="http://schemas.openxmlformats.org/officeDocument/2006/relationships/slideLayout" Target="../slideLayouts/slideLayout8.xml"/></Relationships>
</file>

<file path=ppt/slides/_rels/slide6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2.png"/><Relationship Id="rId2" Type="http://schemas.openxmlformats.org/officeDocument/2006/relationships/notesSlide" Target="../notesSlides/notesSlide682.xml"/><Relationship Id="rId1" Type="http://schemas.openxmlformats.org/officeDocument/2006/relationships/slideLayout" Target="../slideLayouts/slideLayout8.xml"/></Relationships>
</file>

<file path=ppt/slides/_rels/slide6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3.png"/><Relationship Id="rId2" Type="http://schemas.openxmlformats.org/officeDocument/2006/relationships/notesSlide" Target="../notesSlides/notesSlide68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4.png"/></Relationships>
</file>

<file path=ppt/slides/_rels/slide6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5.png"/><Relationship Id="rId2" Type="http://schemas.openxmlformats.org/officeDocument/2006/relationships/notesSlide" Target="../notesSlides/notesSlide684.xml"/><Relationship Id="rId1" Type="http://schemas.openxmlformats.org/officeDocument/2006/relationships/slideLayout" Target="../slideLayouts/slideLayout8.xml"/></Relationships>
</file>

<file path=ppt/slides/_rels/slide6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6.png"/><Relationship Id="rId2" Type="http://schemas.openxmlformats.org/officeDocument/2006/relationships/notesSlide" Target="../notesSlides/notesSlide685.xml"/><Relationship Id="rId1" Type="http://schemas.openxmlformats.org/officeDocument/2006/relationships/slideLayout" Target="../slideLayouts/slideLayout8.xml"/></Relationships>
</file>

<file path=ppt/slides/_rels/slide6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7.png"/><Relationship Id="rId2" Type="http://schemas.openxmlformats.org/officeDocument/2006/relationships/notesSlide" Target="../notesSlides/notesSlide686.xml"/><Relationship Id="rId1" Type="http://schemas.openxmlformats.org/officeDocument/2006/relationships/slideLayout" Target="../slideLayouts/slideLayout8.xml"/></Relationships>
</file>

<file path=ppt/slides/_rels/slide6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8.png"/><Relationship Id="rId2" Type="http://schemas.openxmlformats.org/officeDocument/2006/relationships/notesSlide" Target="../notesSlides/notesSlide687.xml"/><Relationship Id="rId1" Type="http://schemas.openxmlformats.org/officeDocument/2006/relationships/slideLayout" Target="../slideLayouts/slideLayout8.xml"/></Relationships>
</file>

<file path=ppt/slides/_rels/slide6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9.png"/><Relationship Id="rId2" Type="http://schemas.openxmlformats.org/officeDocument/2006/relationships/notesSlide" Target="../notesSlides/notesSlide688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notesSlide" Target="../notesSlides/notesSlide68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1.png"/></Relationships>
</file>

<file path=ppt/slides/_rels/slide6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2.png"/><Relationship Id="rId2" Type="http://schemas.openxmlformats.org/officeDocument/2006/relationships/notesSlide" Target="../notesSlides/notesSlide690.xml"/><Relationship Id="rId1" Type="http://schemas.openxmlformats.org/officeDocument/2006/relationships/slideLayout" Target="../slideLayouts/slideLayout8.xml"/></Relationships>
</file>

<file path=ppt/slides/_rels/slide6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3.png"/><Relationship Id="rId2" Type="http://schemas.openxmlformats.org/officeDocument/2006/relationships/notesSlide" Target="../notesSlides/notesSlide691.xml"/><Relationship Id="rId1" Type="http://schemas.openxmlformats.org/officeDocument/2006/relationships/slideLayout" Target="../slideLayouts/slideLayout8.xml"/></Relationships>
</file>

<file path=ppt/slides/_rels/slide6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4.png"/><Relationship Id="rId2" Type="http://schemas.openxmlformats.org/officeDocument/2006/relationships/notesSlide" Target="../notesSlides/notesSlide692.xml"/><Relationship Id="rId1" Type="http://schemas.openxmlformats.org/officeDocument/2006/relationships/slideLayout" Target="../slideLayouts/slideLayout8.xml"/></Relationships>
</file>

<file path=ppt/slides/_rels/slide6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5.png"/><Relationship Id="rId2" Type="http://schemas.openxmlformats.org/officeDocument/2006/relationships/notesSlide" Target="../notesSlides/notesSlide693.xml"/><Relationship Id="rId1" Type="http://schemas.openxmlformats.org/officeDocument/2006/relationships/slideLayout" Target="../slideLayouts/slideLayout8.xml"/></Relationships>
</file>

<file path=ppt/slides/_rels/slide6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6.png"/><Relationship Id="rId2" Type="http://schemas.openxmlformats.org/officeDocument/2006/relationships/notesSlide" Target="../notesSlides/notesSlide694.xml"/><Relationship Id="rId1" Type="http://schemas.openxmlformats.org/officeDocument/2006/relationships/slideLayout" Target="../slideLayouts/slideLayout8.xml"/></Relationships>
</file>

<file path=ppt/slides/_rels/slide6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7.png"/><Relationship Id="rId2" Type="http://schemas.openxmlformats.org/officeDocument/2006/relationships/notesSlide" Target="../notesSlides/notesSlide69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8.png"/></Relationships>
</file>

<file path=ppt/slides/_rels/slide6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9.png"/><Relationship Id="rId2" Type="http://schemas.openxmlformats.org/officeDocument/2006/relationships/notesSlide" Target="../notesSlides/notesSlide696.xml"/><Relationship Id="rId1" Type="http://schemas.openxmlformats.org/officeDocument/2006/relationships/slideLayout" Target="../slideLayouts/slideLayout8.xml"/></Relationships>
</file>

<file path=ppt/slides/_rels/slide6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notesSlide" Target="../notesSlides/notesSlide697.xml"/><Relationship Id="rId1" Type="http://schemas.openxmlformats.org/officeDocument/2006/relationships/slideLayout" Target="../slideLayouts/slideLayout8.xml"/></Relationships>
</file>

<file path=ppt/slides/_rels/slide6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1.png"/><Relationship Id="rId2" Type="http://schemas.openxmlformats.org/officeDocument/2006/relationships/notesSlide" Target="../notesSlides/notesSlide698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2.png"/><Relationship Id="rId2" Type="http://schemas.openxmlformats.org/officeDocument/2006/relationships/notesSlide" Target="../notesSlides/notesSlide699.xml"/><Relationship Id="rId1" Type="http://schemas.openxmlformats.org/officeDocument/2006/relationships/slideLayout" Target="../slideLayouts/slideLayout8.xml"/></Relationships>
</file>

<file path=ppt/slides/_rels/slide7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3.png"/><Relationship Id="rId2" Type="http://schemas.openxmlformats.org/officeDocument/2006/relationships/notesSlide" Target="../notesSlides/notesSlide700.xml"/><Relationship Id="rId1" Type="http://schemas.openxmlformats.org/officeDocument/2006/relationships/slideLayout" Target="../slideLayouts/slideLayout8.xml"/></Relationships>
</file>

<file path=ppt/slides/_rels/slide7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1.xml"/><Relationship Id="rId1" Type="http://schemas.openxmlformats.org/officeDocument/2006/relationships/slideLayout" Target="../slideLayouts/slideLayout4.xml"/></Relationships>
</file>

<file path=ppt/slides/_rels/slide7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4.png"/><Relationship Id="rId2" Type="http://schemas.openxmlformats.org/officeDocument/2006/relationships/notesSlide" Target="../notesSlides/notesSlide702.xml"/><Relationship Id="rId1" Type="http://schemas.openxmlformats.org/officeDocument/2006/relationships/slideLayout" Target="../slideLayouts/slideLayout4.xml"/></Relationships>
</file>

<file path=ppt/slides/_rels/slide7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5.png"/><Relationship Id="rId2" Type="http://schemas.openxmlformats.org/officeDocument/2006/relationships/notesSlide" Target="../notesSlides/notesSlide703.xml"/><Relationship Id="rId1" Type="http://schemas.openxmlformats.org/officeDocument/2006/relationships/slideLayout" Target="../slideLayouts/slideLayout4.xml"/></Relationships>
</file>

<file path=ppt/slides/_rels/slide7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6.png"/><Relationship Id="rId2" Type="http://schemas.openxmlformats.org/officeDocument/2006/relationships/notesSlide" Target="../notesSlides/notesSlide704.xml"/><Relationship Id="rId1" Type="http://schemas.openxmlformats.org/officeDocument/2006/relationships/slideLayout" Target="../slideLayouts/slideLayout4.xml"/></Relationships>
</file>

<file path=ppt/slides/_rels/slide7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7.png"/><Relationship Id="rId2" Type="http://schemas.openxmlformats.org/officeDocument/2006/relationships/notesSlide" Target="../notesSlides/notesSlide705.xml"/><Relationship Id="rId1" Type="http://schemas.openxmlformats.org/officeDocument/2006/relationships/slideLayout" Target="../slideLayouts/slideLayout4.xml"/></Relationships>
</file>

<file path=ppt/slides/_rels/slide7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8.png"/><Relationship Id="rId2" Type="http://schemas.openxmlformats.org/officeDocument/2006/relationships/notesSlide" Target="../notesSlides/notesSlide706.xml"/><Relationship Id="rId1" Type="http://schemas.openxmlformats.org/officeDocument/2006/relationships/slideLayout" Target="../slideLayouts/slideLayout4.xml"/></Relationships>
</file>

<file path=ppt/slides/_rels/slide7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9.png"/><Relationship Id="rId2" Type="http://schemas.openxmlformats.org/officeDocument/2006/relationships/notesSlide" Target="../notesSlides/notesSlide707.xml"/><Relationship Id="rId1" Type="http://schemas.openxmlformats.org/officeDocument/2006/relationships/slideLayout" Target="../slideLayouts/slideLayout4.xml"/></Relationships>
</file>

<file path=ppt/slides/_rels/slide7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notesSlide" Target="../notesSlides/notesSlide708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1.png"/><Relationship Id="rId2" Type="http://schemas.openxmlformats.org/officeDocument/2006/relationships/notesSlide" Target="../notesSlides/notesSlide709.xml"/><Relationship Id="rId1" Type="http://schemas.openxmlformats.org/officeDocument/2006/relationships/slideLayout" Target="../slideLayouts/slideLayout4.xml"/></Relationships>
</file>

<file path=ppt/slides/_rels/slide7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2.png"/><Relationship Id="rId2" Type="http://schemas.openxmlformats.org/officeDocument/2006/relationships/notesSlide" Target="../notesSlides/notesSlide710.xml"/><Relationship Id="rId1" Type="http://schemas.openxmlformats.org/officeDocument/2006/relationships/slideLayout" Target="../slideLayouts/slideLayout4.xml"/></Relationships>
</file>

<file path=ppt/slides/_rels/slide7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3.png"/><Relationship Id="rId2" Type="http://schemas.openxmlformats.org/officeDocument/2006/relationships/notesSlide" Target="../notesSlides/notesSlide711.xml"/><Relationship Id="rId1" Type="http://schemas.openxmlformats.org/officeDocument/2006/relationships/slideLayout" Target="../slideLayouts/slideLayout4.xml"/></Relationships>
</file>

<file path=ppt/slides/_rels/slide7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4.png"/><Relationship Id="rId2" Type="http://schemas.openxmlformats.org/officeDocument/2006/relationships/notesSlide" Target="../notesSlides/notesSlide712.xml"/><Relationship Id="rId1" Type="http://schemas.openxmlformats.org/officeDocument/2006/relationships/slideLayout" Target="../slideLayouts/slideLayout4.xml"/></Relationships>
</file>

<file path=ppt/slides/_rels/slide7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5.png"/><Relationship Id="rId2" Type="http://schemas.openxmlformats.org/officeDocument/2006/relationships/notesSlide" Target="../notesSlides/notesSlide713.xml"/><Relationship Id="rId1" Type="http://schemas.openxmlformats.org/officeDocument/2006/relationships/slideLayout" Target="../slideLayouts/slideLayout4.xml"/></Relationships>
</file>

<file path=ppt/slides/_rels/slide7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6.png"/><Relationship Id="rId2" Type="http://schemas.openxmlformats.org/officeDocument/2006/relationships/notesSlide" Target="../notesSlides/notesSlide714.xml"/><Relationship Id="rId1" Type="http://schemas.openxmlformats.org/officeDocument/2006/relationships/slideLayout" Target="../slideLayouts/slideLayout4.xml"/></Relationships>
</file>

<file path=ppt/slides/_rels/slide7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7.png"/><Relationship Id="rId2" Type="http://schemas.openxmlformats.org/officeDocument/2006/relationships/notesSlide" Target="../notesSlides/notesSlide715.xml"/><Relationship Id="rId1" Type="http://schemas.openxmlformats.org/officeDocument/2006/relationships/slideLayout" Target="../slideLayouts/slideLayout4.xml"/></Relationships>
</file>

<file path=ppt/slides/_rels/slide7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8.png"/><Relationship Id="rId2" Type="http://schemas.openxmlformats.org/officeDocument/2006/relationships/notesSlide" Target="../notesSlides/notesSlide716.xml"/><Relationship Id="rId1" Type="http://schemas.openxmlformats.org/officeDocument/2006/relationships/slideLayout" Target="../slideLayouts/slideLayout4.xml"/></Relationships>
</file>

<file path=ppt/slides/_rels/slide7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9.png"/><Relationship Id="rId2" Type="http://schemas.openxmlformats.org/officeDocument/2006/relationships/notesSlide" Target="../notesSlides/notesSlide717.xml"/><Relationship Id="rId1" Type="http://schemas.openxmlformats.org/officeDocument/2006/relationships/slideLayout" Target="../slideLayouts/slideLayout4.xml"/></Relationships>
</file>

<file path=ppt/slides/_rels/slide7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notesSlide" Target="../notesSlides/notesSlide718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1.png"/><Relationship Id="rId2" Type="http://schemas.openxmlformats.org/officeDocument/2006/relationships/notesSlide" Target="../notesSlides/notesSlide719.xml"/><Relationship Id="rId1" Type="http://schemas.openxmlformats.org/officeDocument/2006/relationships/slideLayout" Target="../slideLayouts/slideLayout4.xml"/></Relationships>
</file>

<file path=ppt/slides/_rels/slide7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2.png"/><Relationship Id="rId2" Type="http://schemas.openxmlformats.org/officeDocument/2006/relationships/notesSlide" Target="../notesSlides/notesSlide720.xml"/><Relationship Id="rId1" Type="http://schemas.openxmlformats.org/officeDocument/2006/relationships/slideLayout" Target="../slideLayouts/slideLayout4.xml"/></Relationships>
</file>

<file path=ppt/slides/_rels/slide7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3.png"/><Relationship Id="rId2" Type="http://schemas.openxmlformats.org/officeDocument/2006/relationships/notesSlide" Target="../notesSlides/notesSlide721.xml"/><Relationship Id="rId1" Type="http://schemas.openxmlformats.org/officeDocument/2006/relationships/slideLayout" Target="../slideLayouts/slideLayout4.xml"/></Relationships>
</file>

<file path=ppt/slides/_rels/slide7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4.png"/><Relationship Id="rId2" Type="http://schemas.openxmlformats.org/officeDocument/2006/relationships/notesSlide" Target="../notesSlides/notesSlide722.xml"/><Relationship Id="rId1" Type="http://schemas.openxmlformats.org/officeDocument/2006/relationships/slideLayout" Target="../slideLayouts/slideLayout4.xml"/></Relationships>
</file>

<file path=ppt/slides/_rels/slide7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5.png"/><Relationship Id="rId2" Type="http://schemas.openxmlformats.org/officeDocument/2006/relationships/notesSlide" Target="../notesSlides/notesSlide723.xml"/><Relationship Id="rId1" Type="http://schemas.openxmlformats.org/officeDocument/2006/relationships/slideLayout" Target="../slideLayouts/slideLayout4.xml"/></Relationships>
</file>

<file path=ppt/slides/_rels/slide7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6.png"/><Relationship Id="rId2" Type="http://schemas.openxmlformats.org/officeDocument/2006/relationships/notesSlide" Target="../notesSlides/notesSlide724.xml"/><Relationship Id="rId1" Type="http://schemas.openxmlformats.org/officeDocument/2006/relationships/slideLayout" Target="../slideLayouts/slideLayout4.xml"/></Relationships>
</file>

<file path=ppt/slides/_rels/slide7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7.png"/><Relationship Id="rId2" Type="http://schemas.openxmlformats.org/officeDocument/2006/relationships/notesSlide" Target="../notesSlides/notesSlide725.xml"/><Relationship Id="rId1" Type="http://schemas.openxmlformats.org/officeDocument/2006/relationships/slideLayout" Target="../slideLayouts/slideLayout4.xml"/></Relationships>
</file>

<file path=ppt/slides/_rels/slide7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8.png"/><Relationship Id="rId2" Type="http://schemas.openxmlformats.org/officeDocument/2006/relationships/notesSlide" Target="../notesSlides/notesSlide7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9.png"/></Relationships>
</file>

<file path=ppt/slides/_rels/slide7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notesSlide" Target="../notesSlides/notesSlide727.xml"/><Relationship Id="rId1" Type="http://schemas.openxmlformats.org/officeDocument/2006/relationships/slideLayout" Target="../slideLayouts/slideLayout4.xml"/></Relationships>
</file>

<file path=ppt/slides/_rels/slide7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1.png"/><Relationship Id="rId2" Type="http://schemas.openxmlformats.org/officeDocument/2006/relationships/notesSlide" Target="../notesSlides/notesSlide728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2.png"/><Relationship Id="rId2" Type="http://schemas.openxmlformats.org/officeDocument/2006/relationships/notesSlide" Target="../notesSlides/notesSlide729.xml"/><Relationship Id="rId1" Type="http://schemas.openxmlformats.org/officeDocument/2006/relationships/slideLayout" Target="../slideLayouts/slideLayout4.xml"/></Relationships>
</file>

<file path=ppt/slides/_rels/slide7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3.png"/><Relationship Id="rId2" Type="http://schemas.openxmlformats.org/officeDocument/2006/relationships/notesSlide" Target="../notesSlides/notesSlide730.xml"/><Relationship Id="rId1" Type="http://schemas.openxmlformats.org/officeDocument/2006/relationships/slideLayout" Target="../slideLayouts/slideLayout4.xml"/></Relationships>
</file>

<file path=ppt/slides/_rels/slide7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4.png"/><Relationship Id="rId2" Type="http://schemas.openxmlformats.org/officeDocument/2006/relationships/notesSlide" Target="../notesSlides/notesSlide731.xml"/><Relationship Id="rId1" Type="http://schemas.openxmlformats.org/officeDocument/2006/relationships/slideLayout" Target="../slideLayouts/slideLayout4.xml"/></Relationships>
</file>

<file path=ppt/slides/_rels/slide7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5.png"/><Relationship Id="rId2" Type="http://schemas.openxmlformats.org/officeDocument/2006/relationships/notesSlide" Target="../notesSlides/notesSlide732.xml"/><Relationship Id="rId1" Type="http://schemas.openxmlformats.org/officeDocument/2006/relationships/slideLayout" Target="../slideLayouts/slideLayout4.xml"/></Relationships>
</file>

<file path=ppt/slides/_rels/slide7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6.png"/><Relationship Id="rId2" Type="http://schemas.openxmlformats.org/officeDocument/2006/relationships/notesSlide" Target="../notesSlides/notesSlide733.xml"/><Relationship Id="rId1" Type="http://schemas.openxmlformats.org/officeDocument/2006/relationships/slideLayout" Target="../slideLayouts/slideLayout4.xml"/></Relationships>
</file>

<file path=ppt/slides/_rels/slide7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7.png"/><Relationship Id="rId2" Type="http://schemas.openxmlformats.org/officeDocument/2006/relationships/notesSlide" Target="../notesSlides/notesSlide734.xml"/><Relationship Id="rId1" Type="http://schemas.openxmlformats.org/officeDocument/2006/relationships/slideLayout" Target="../slideLayouts/slideLayout4.xml"/></Relationships>
</file>

<file path=ppt/slides/_rels/slide7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8.png"/><Relationship Id="rId2" Type="http://schemas.openxmlformats.org/officeDocument/2006/relationships/notesSlide" Target="../notesSlides/notesSlide735.xml"/><Relationship Id="rId1" Type="http://schemas.openxmlformats.org/officeDocument/2006/relationships/slideLayout" Target="../slideLayouts/slideLayout4.xml"/></Relationships>
</file>

<file path=ppt/slides/_rels/slide7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9.png"/><Relationship Id="rId2" Type="http://schemas.openxmlformats.org/officeDocument/2006/relationships/notesSlide" Target="../notesSlides/notesSlide736.xml"/><Relationship Id="rId1" Type="http://schemas.openxmlformats.org/officeDocument/2006/relationships/slideLayout" Target="../slideLayouts/slideLayout4.xml"/></Relationships>
</file>

<file path=ppt/slides/_rels/slide7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737.xml"/><Relationship Id="rId1" Type="http://schemas.openxmlformats.org/officeDocument/2006/relationships/slideLayout" Target="../slideLayouts/slideLayout4.xml"/></Relationships>
</file>

<file path=ppt/slides/_rels/slide7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1.png"/><Relationship Id="rId2" Type="http://schemas.openxmlformats.org/officeDocument/2006/relationships/notesSlide" Target="../notesSlides/notesSlide738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2.png"/><Relationship Id="rId2" Type="http://schemas.openxmlformats.org/officeDocument/2006/relationships/notesSlide" Target="../notesSlides/notesSlide739.xml"/><Relationship Id="rId1" Type="http://schemas.openxmlformats.org/officeDocument/2006/relationships/slideLayout" Target="../slideLayouts/slideLayout4.xml"/></Relationships>
</file>

<file path=ppt/slides/_rels/slide7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3.png"/><Relationship Id="rId2" Type="http://schemas.openxmlformats.org/officeDocument/2006/relationships/notesSlide" Target="../notesSlides/notesSlide740.xml"/><Relationship Id="rId1" Type="http://schemas.openxmlformats.org/officeDocument/2006/relationships/slideLayout" Target="../slideLayouts/slideLayout4.xml"/></Relationships>
</file>

<file path=ppt/slides/_rels/slide7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4.png"/><Relationship Id="rId2" Type="http://schemas.openxmlformats.org/officeDocument/2006/relationships/notesSlide" Target="../notesSlides/notesSlide741.xml"/><Relationship Id="rId1" Type="http://schemas.openxmlformats.org/officeDocument/2006/relationships/slideLayout" Target="../slideLayouts/slideLayout4.xml"/></Relationships>
</file>

<file path=ppt/slides/_rels/slide7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5.png"/><Relationship Id="rId2" Type="http://schemas.openxmlformats.org/officeDocument/2006/relationships/notesSlide" Target="../notesSlides/notesSlide742.xml"/><Relationship Id="rId1" Type="http://schemas.openxmlformats.org/officeDocument/2006/relationships/slideLayout" Target="../slideLayouts/slideLayout4.xml"/></Relationships>
</file>

<file path=ppt/slides/_rels/slide7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6.png"/><Relationship Id="rId2" Type="http://schemas.openxmlformats.org/officeDocument/2006/relationships/notesSlide" Target="../notesSlides/notesSlide743.xml"/><Relationship Id="rId1" Type="http://schemas.openxmlformats.org/officeDocument/2006/relationships/slideLayout" Target="../slideLayouts/slideLayout4.xml"/></Relationships>
</file>

<file path=ppt/slides/_rels/slide7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7.png"/><Relationship Id="rId2" Type="http://schemas.openxmlformats.org/officeDocument/2006/relationships/notesSlide" Target="../notesSlides/notesSlide744.xml"/><Relationship Id="rId1" Type="http://schemas.openxmlformats.org/officeDocument/2006/relationships/slideLayout" Target="../slideLayouts/slideLayout4.xml"/></Relationships>
</file>

<file path=ppt/slides/_rels/slide7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8.png"/><Relationship Id="rId2" Type="http://schemas.openxmlformats.org/officeDocument/2006/relationships/notesSlide" Target="../notesSlides/notesSlide745.xml"/><Relationship Id="rId1" Type="http://schemas.openxmlformats.org/officeDocument/2006/relationships/slideLayout" Target="../slideLayouts/slideLayout4.xml"/></Relationships>
</file>

<file path=ppt/slides/_rels/slide7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9.png"/><Relationship Id="rId2" Type="http://schemas.openxmlformats.org/officeDocument/2006/relationships/notesSlide" Target="../notesSlides/notesSlide746.xml"/><Relationship Id="rId1" Type="http://schemas.openxmlformats.org/officeDocument/2006/relationships/slideLayout" Target="../slideLayouts/slideLayout4.xml"/></Relationships>
</file>

<file path=ppt/slides/_rels/slide7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notesSlide" Target="../notesSlides/notesSlide747.xml"/><Relationship Id="rId1" Type="http://schemas.openxmlformats.org/officeDocument/2006/relationships/slideLayout" Target="../slideLayouts/slideLayout4.xml"/></Relationships>
</file>

<file path=ppt/slides/_rels/slide7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1.png"/><Relationship Id="rId2" Type="http://schemas.openxmlformats.org/officeDocument/2006/relationships/notesSlide" Target="../notesSlides/notesSlide748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2.png"/><Relationship Id="rId2" Type="http://schemas.openxmlformats.org/officeDocument/2006/relationships/notesSlide" Target="../notesSlides/notesSlide749.xml"/><Relationship Id="rId1" Type="http://schemas.openxmlformats.org/officeDocument/2006/relationships/slideLayout" Target="../slideLayouts/slideLayout4.xml"/></Relationships>
</file>

<file path=ppt/slides/_rels/slide7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3.png"/><Relationship Id="rId2" Type="http://schemas.openxmlformats.org/officeDocument/2006/relationships/notesSlide" Target="../notesSlides/notesSlide750.xml"/><Relationship Id="rId1" Type="http://schemas.openxmlformats.org/officeDocument/2006/relationships/slideLayout" Target="../slideLayouts/slideLayout4.xml"/></Relationships>
</file>

<file path=ppt/slides/_rels/slide7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4.png"/><Relationship Id="rId2" Type="http://schemas.openxmlformats.org/officeDocument/2006/relationships/notesSlide" Target="../notesSlides/notesSlide751.xml"/><Relationship Id="rId1" Type="http://schemas.openxmlformats.org/officeDocument/2006/relationships/slideLayout" Target="../slideLayouts/slideLayout4.xml"/></Relationships>
</file>

<file path=ppt/slides/_rels/slide7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5.png"/><Relationship Id="rId2" Type="http://schemas.openxmlformats.org/officeDocument/2006/relationships/notesSlide" Target="../notesSlides/notesSlide752.xml"/><Relationship Id="rId1" Type="http://schemas.openxmlformats.org/officeDocument/2006/relationships/slideLayout" Target="../slideLayouts/slideLayout4.xml"/></Relationships>
</file>

<file path=ppt/slides/_rels/slide7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6.png"/><Relationship Id="rId2" Type="http://schemas.openxmlformats.org/officeDocument/2006/relationships/notesSlide" Target="../notesSlides/notesSlide753.xml"/><Relationship Id="rId1" Type="http://schemas.openxmlformats.org/officeDocument/2006/relationships/slideLayout" Target="../slideLayouts/slideLayout4.xml"/></Relationships>
</file>

<file path=ppt/slides/_rels/slide7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7.png"/><Relationship Id="rId2" Type="http://schemas.openxmlformats.org/officeDocument/2006/relationships/notesSlide" Target="../notesSlides/notesSlide754.xml"/><Relationship Id="rId1" Type="http://schemas.openxmlformats.org/officeDocument/2006/relationships/slideLayout" Target="../slideLayouts/slideLayout4.xml"/></Relationships>
</file>

<file path=ppt/slides/_rels/slide7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8.png"/><Relationship Id="rId2" Type="http://schemas.openxmlformats.org/officeDocument/2006/relationships/notesSlide" Target="../notesSlides/notesSlide755.xml"/><Relationship Id="rId1" Type="http://schemas.openxmlformats.org/officeDocument/2006/relationships/slideLayout" Target="../slideLayouts/slideLayout4.xml"/></Relationships>
</file>

<file path=ppt/slides/_rels/slide7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9.png"/><Relationship Id="rId2" Type="http://schemas.openxmlformats.org/officeDocument/2006/relationships/notesSlide" Target="../notesSlides/notesSlide756.xml"/><Relationship Id="rId1" Type="http://schemas.openxmlformats.org/officeDocument/2006/relationships/slideLayout" Target="../slideLayouts/slideLayout4.xml"/></Relationships>
</file>

<file path=ppt/slides/_rels/slide7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notesSlide" Target="../notesSlides/notesSlide757.xml"/><Relationship Id="rId1" Type="http://schemas.openxmlformats.org/officeDocument/2006/relationships/slideLayout" Target="../slideLayouts/slideLayout4.xml"/></Relationships>
</file>

<file path=ppt/slides/_rels/slide7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758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1.png"/><Relationship Id="rId2" Type="http://schemas.openxmlformats.org/officeDocument/2006/relationships/notesSlide" Target="../notesSlides/notesSlide759.xml"/><Relationship Id="rId1" Type="http://schemas.openxmlformats.org/officeDocument/2006/relationships/slideLayout" Target="../slideLayouts/slideLayout4.xml"/></Relationships>
</file>

<file path=ppt/slides/_rels/slide7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2.png"/><Relationship Id="rId2" Type="http://schemas.openxmlformats.org/officeDocument/2006/relationships/notesSlide" Target="../notesSlides/notesSlide760.xml"/><Relationship Id="rId1" Type="http://schemas.openxmlformats.org/officeDocument/2006/relationships/slideLayout" Target="../slideLayouts/slideLayout4.xml"/></Relationships>
</file>

<file path=ppt/slides/_rels/slide7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3.png"/><Relationship Id="rId2" Type="http://schemas.openxmlformats.org/officeDocument/2006/relationships/notesSlide" Target="../notesSlides/notesSlide761.xml"/><Relationship Id="rId1" Type="http://schemas.openxmlformats.org/officeDocument/2006/relationships/slideLayout" Target="../slideLayouts/slideLayout4.xml"/></Relationships>
</file>

<file path=ppt/slides/_rels/slide7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4.png"/><Relationship Id="rId2" Type="http://schemas.openxmlformats.org/officeDocument/2006/relationships/notesSlide" Target="../notesSlides/notesSlide762.xml"/><Relationship Id="rId1" Type="http://schemas.openxmlformats.org/officeDocument/2006/relationships/slideLayout" Target="../slideLayouts/slideLayout4.xml"/></Relationships>
</file>

<file path=ppt/slides/_rels/slide7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5.png"/><Relationship Id="rId2" Type="http://schemas.openxmlformats.org/officeDocument/2006/relationships/notesSlide" Target="../notesSlides/notesSlide763.xml"/><Relationship Id="rId1" Type="http://schemas.openxmlformats.org/officeDocument/2006/relationships/slideLayout" Target="../slideLayouts/slideLayout4.xml"/></Relationships>
</file>

<file path=ppt/slides/_rels/slide7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6.png"/><Relationship Id="rId2" Type="http://schemas.openxmlformats.org/officeDocument/2006/relationships/notesSlide" Target="../notesSlides/notesSlide764.xml"/><Relationship Id="rId1" Type="http://schemas.openxmlformats.org/officeDocument/2006/relationships/slideLayout" Target="../slideLayouts/slideLayout4.xml"/></Relationships>
</file>

<file path=ppt/slides/_rels/slide7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7.png"/><Relationship Id="rId2" Type="http://schemas.openxmlformats.org/officeDocument/2006/relationships/notesSlide" Target="../notesSlides/notesSlide765.xml"/><Relationship Id="rId1" Type="http://schemas.openxmlformats.org/officeDocument/2006/relationships/slideLayout" Target="../slideLayouts/slideLayout4.xml"/></Relationships>
</file>

<file path=ppt/slides/_rels/slide7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8.png"/><Relationship Id="rId2" Type="http://schemas.openxmlformats.org/officeDocument/2006/relationships/notesSlide" Target="../notesSlides/notesSlide766.xml"/><Relationship Id="rId1" Type="http://schemas.openxmlformats.org/officeDocument/2006/relationships/slideLayout" Target="../slideLayouts/slideLayout4.xml"/></Relationships>
</file>

<file path=ppt/slides/_rels/slide7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9.png"/><Relationship Id="rId2" Type="http://schemas.openxmlformats.org/officeDocument/2006/relationships/notesSlide" Target="../notesSlides/notesSlide767.xml"/><Relationship Id="rId1" Type="http://schemas.openxmlformats.org/officeDocument/2006/relationships/slideLayout" Target="../slideLayouts/slideLayout4.xml"/></Relationships>
</file>

<file path=ppt/slides/_rels/slide7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notesSlide" Target="../notesSlides/notesSlide768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1.png"/><Relationship Id="rId2" Type="http://schemas.openxmlformats.org/officeDocument/2006/relationships/notesSlide" Target="../notesSlides/notesSlide769.xml"/><Relationship Id="rId1" Type="http://schemas.openxmlformats.org/officeDocument/2006/relationships/slideLayout" Target="../slideLayouts/slideLayout4.xml"/></Relationships>
</file>

<file path=ppt/slides/_rels/slide7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2.png"/><Relationship Id="rId2" Type="http://schemas.openxmlformats.org/officeDocument/2006/relationships/notesSlide" Target="../notesSlides/notesSlide770.xml"/><Relationship Id="rId1" Type="http://schemas.openxmlformats.org/officeDocument/2006/relationships/slideLayout" Target="../slideLayouts/slideLayout4.xml"/></Relationships>
</file>

<file path=ppt/slides/_rels/slide7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3.png"/><Relationship Id="rId2" Type="http://schemas.openxmlformats.org/officeDocument/2006/relationships/notesSlide" Target="../notesSlides/notesSlide771.xml"/><Relationship Id="rId1" Type="http://schemas.openxmlformats.org/officeDocument/2006/relationships/slideLayout" Target="../slideLayouts/slideLayout4.xml"/></Relationships>
</file>

<file path=ppt/slides/_rels/slide7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4.png"/><Relationship Id="rId2" Type="http://schemas.openxmlformats.org/officeDocument/2006/relationships/notesSlide" Target="../notesSlides/notesSlide772.xml"/><Relationship Id="rId1" Type="http://schemas.openxmlformats.org/officeDocument/2006/relationships/slideLayout" Target="../slideLayouts/slideLayout4.xml"/></Relationships>
</file>

<file path=ppt/slides/_rels/slide7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5.png"/><Relationship Id="rId2" Type="http://schemas.openxmlformats.org/officeDocument/2006/relationships/notesSlide" Target="../notesSlides/notesSlide773.xml"/><Relationship Id="rId1" Type="http://schemas.openxmlformats.org/officeDocument/2006/relationships/slideLayout" Target="../slideLayouts/slideLayout4.xml"/></Relationships>
</file>

<file path=ppt/slides/_rels/slide7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774.xml"/><Relationship Id="rId1" Type="http://schemas.openxmlformats.org/officeDocument/2006/relationships/slideLayout" Target="../slideLayouts/slideLayout4.xml"/></Relationships>
</file>

<file path=ppt/slides/_rels/slide7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6.png"/><Relationship Id="rId2" Type="http://schemas.openxmlformats.org/officeDocument/2006/relationships/notesSlide" Target="../notesSlides/notesSlide775.xml"/><Relationship Id="rId1" Type="http://schemas.openxmlformats.org/officeDocument/2006/relationships/slideLayout" Target="../slideLayouts/slideLayout4.xml"/></Relationships>
</file>

<file path=ppt/slides/_rels/slide7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7.png"/><Relationship Id="rId2" Type="http://schemas.openxmlformats.org/officeDocument/2006/relationships/notesSlide" Target="../notesSlides/notesSlide776.xml"/><Relationship Id="rId1" Type="http://schemas.openxmlformats.org/officeDocument/2006/relationships/slideLayout" Target="../slideLayouts/slideLayout4.xml"/></Relationships>
</file>

<file path=ppt/slides/_rels/slide7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8.png"/><Relationship Id="rId2" Type="http://schemas.openxmlformats.org/officeDocument/2006/relationships/notesSlide" Target="../notesSlides/notesSlide777.xml"/><Relationship Id="rId1" Type="http://schemas.openxmlformats.org/officeDocument/2006/relationships/slideLayout" Target="../slideLayouts/slideLayout4.xml"/></Relationships>
</file>

<file path=ppt/slides/_rels/slide7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9.png"/><Relationship Id="rId2" Type="http://schemas.openxmlformats.org/officeDocument/2006/relationships/notesSlide" Target="../notesSlides/notesSlide778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notesSlide" Target="../notesSlides/notesSlide779.xml"/><Relationship Id="rId1" Type="http://schemas.openxmlformats.org/officeDocument/2006/relationships/slideLayout" Target="../slideLayouts/slideLayout4.xml"/></Relationships>
</file>

<file path=ppt/slides/_rels/slide7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1.png"/><Relationship Id="rId2" Type="http://schemas.openxmlformats.org/officeDocument/2006/relationships/notesSlide" Target="../notesSlides/notesSlide780.xml"/><Relationship Id="rId1" Type="http://schemas.openxmlformats.org/officeDocument/2006/relationships/slideLayout" Target="../slideLayouts/slideLayout4.xml"/></Relationships>
</file>

<file path=ppt/slides/_rels/slide7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2.png"/><Relationship Id="rId2" Type="http://schemas.openxmlformats.org/officeDocument/2006/relationships/notesSlide" Target="../notesSlides/notesSlide781.xml"/><Relationship Id="rId1" Type="http://schemas.openxmlformats.org/officeDocument/2006/relationships/slideLayout" Target="../slideLayouts/slideLayout4.xml"/></Relationships>
</file>

<file path=ppt/slides/_rels/slide7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3.png"/><Relationship Id="rId2" Type="http://schemas.openxmlformats.org/officeDocument/2006/relationships/notesSlide" Target="../notesSlides/notesSlide782.xml"/><Relationship Id="rId1" Type="http://schemas.openxmlformats.org/officeDocument/2006/relationships/slideLayout" Target="../slideLayouts/slideLayout4.xml"/></Relationships>
</file>

<file path=ppt/slides/_rels/slide7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4.png"/><Relationship Id="rId2" Type="http://schemas.openxmlformats.org/officeDocument/2006/relationships/notesSlide" Target="../notesSlides/notesSlide783.xml"/><Relationship Id="rId1" Type="http://schemas.openxmlformats.org/officeDocument/2006/relationships/slideLayout" Target="../slideLayouts/slideLayout4.xml"/></Relationships>
</file>

<file path=ppt/slides/_rels/slide7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5.png"/><Relationship Id="rId2" Type="http://schemas.openxmlformats.org/officeDocument/2006/relationships/notesSlide" Target="../notesSlides/notesSlide784.xml"/><Relationship Id="rId1" Type="http://schemas.openxmlformats.org/officeDocument/2006/relationships/slideLayout" Target="../slideLayouts/slideLayout4.xml"/></Relationships>
</file>

<file path=ppt/slides/_rels/slide7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6.png"/><Relationship Id="rId2" Type="http://schemas.openxmlformats.org/officeDocument/2006/relationships/notesSlide" Target="../notesSlides/notesSlide785.xml"/><Relationship Id="rId1" Type="http://schemas.openxmlformats.org/officeDocument/2006/relationships/slideLayout" Target="../slideLayouts/slideLayout4.xml"/></Relationships>
</file>

<file path=ppt/slides/_rels/slide7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7.png"/><Relationship Id="rId2" Type="http://schemas.openxmlformats.org/officeDocument/2006/relationships/notesSlide" Target="../notesSlides/notesSlide786.xml"/><Relationship Id="rId1" Type="http://schemas.openxmlformats.org/officeDocument/2006/relationships/slideLayout" Target="../slideLayouts/slideLayout4.xml"/></Relationships>
</file>

<file path=ppt/slides/_rels/slide7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787.xml"/><Relationship Id="rId1" Type="http://schemas.openxmlformats.org/officeDocument/2006/relationships/slideLayout" Target="../slideLayouts/slideLayout4.xml"/></Relationships>
</file>

<file path=ppt/slides/_rels/slide7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8.png"/><Relationship Id="rId2" Type="http://schemas.openxmlformats.org/officeDocument/2006/relationships/notesSlide" Target="../notesSlides/notesSlide788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9.png"/><Relationship Id="rId2" Type="http://schemas.openxmlformats.org/officeDocument/2006/relationships/notesSlide" Target="../notesSlides/notesSlide789.xml"/><Relationship Id="rId1" Type="http://schemas.openxmlformats.org/officeDocument/2006/relationships/slideLayout" Target="../slideLayouts/slideLayout4.xml"/></Relationships>
</file>

<file path=ppt/slides/_rels/slide7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notesSlide" Target="../notesSlides/notesSlide790.xml"/><Relationship Id="rId1" Type="http://schemas.openxmlformats.org/officeDocument/2006/relationships/slideLayout" Target="../slideLayouts/slideLayout4.xml"/></Relationships>
</file>

<file path=ppt/slides/_rels/slide7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1.png"/><Relationship Id="rId2" Type="http://schemas.openxmlformats.org/officeDocument/2006/relationships/notesSlide" Target="../notesSlides/notesSlide791.xml"/><Relationship Id="rId1" Type="http://schemas.openxmlformats.org/officeDocument/2006/relationships/slideLayout" Target="../slideLayouts/slideLayout4.xml"/></Relationships>
</file>

<file path=ppt/slides/_rels/slide7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2.png"/><Relationship Id="rId2" Type="http://schemas.openxmlformats.org/officeDocument/2006/relationships/notesSlide" Target="../notesSlides/notesSlide792.xml"/><Relationship Id="rId1" Type="http://schemas.openxmlformats.org/officeDocument/2006/relationships/slideLayout" Target="../slideLayouts/slideLayout4.xml"/></Relationships>
</file>

<file path=ppt/slides/_rels/slide7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3.png"/><Relationship Id="rId2" Type="http://schemas.openxmlformats.org/officeDocument/2006/relationships/notesSlide" Target="../notesSlides/notesSlide793.xml"/><Relationship Id="rId1" Type="http://schemas.openxmlformats.org/officeDocument/2006/relationships/slideLayout" Target="../slideLayouts/slideLayout4.xml"/></Relationships>
</file>

<file path=ppt/slides/_rels/slide7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4.png"/><Relationship Id="rId2" Type="http://schemas.openxmlformats.org/officeDocument/2006/relationships/notesSlide" Target="../notesSlides/notesSlide794.xml"/><Relationship Id="rId1" Type="http://schemas.openxmlformats.org/officeDocument/2006/relationships/slideLayout" Target="../slideLayouts/slideLayout4.xml"/></Relationships>
</file>

<file path=ppt/slides/_rels/slide7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5.png"/><Relationship Id="rId2" Type="http://schemas.openxmlformats.org/officeDocument/2006/relationships/notesSlide" Target="../notesSlides/notesSlide795.xml"/><Relationship Id="rId1" Type="http://schemas.openxmlformats.org/officeDocument/2006/relationships/slideLayout" Target="../slideLayouts/slideLayout4.xml"/></Relationships>
</file>

<file path=ppt/slides/_rels/slide7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6.png"/><Relationship Id="rId2" Type="http://schemas.openxmlformats.org/officeDocument/2006/relationships/notesSlide" Target="../notesSlides/notesSlide796.xml"/><Relationship Id="rId1" Type="http://schemas.openxmlformats.org/officeDocument/2006/relationships/slideLayout" Target="../slideLayouts/slideLayout4.xml"/></Relationships>
</file>

<file path=ppt/slides/_rels/slide7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7.png"/><Relationship Id="rId2" Type="http://schemas.openxmlformats.org/officeDocument/2006/relationships/notesSlide" Target="../notesSlides/notesSlide797.xml"/><Relationship Id="rId1" Type="http://schemas.openxmlformats.org/officeDocument/2006/relationships/slideLayout" Target="../slideLayouts/slideLayout4.xml"/></Relationships>
</file>

<file path=ppt/slides/_rels/slide7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8.png"/><Relationship Id="rId2" Type="http://schemas.openxmlformats.org/officeDocument/2006/relationships/notesSlide" Target="../notesSlides/notesSlide798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9.png"/><Relationship Id="rId2" Type="http://schemas.openxmlformats.org/officeDocument/2006/relationships/notesSlide" Target="../notesSlides/notesSlide799.xml"/><Relationship Id="rId1" Type="http://schemas.openxmlformats.org/officeDocument/2006/relationships/slideLayout" Target="../slideLayouts/slideLayout4.xml"/></Relationships>
</file>

<file path=ppt/slides/_rels/slide8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800.xml"/><Relationship Id="rId1" Type="http://schemas.openxmlformats.org/officeDocument/2006/relationships/slideLayout" Target="../slideLayouts/slideLayout4.xml"/></Relationships>
</file>

<file path=ppt/slides/_rels/slide8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1.png"/><Relationship Id="rId2" Type="http://schemas.openxmlformats.org/officeDocument/2006/relationships/notesSlide" Target="../notesSlides/notesSlide801.xml"/><Relationship Id="rId1" Type="http://schemas.openxmlformats.org/officeDocument/2006/relationships/slideLayout" Target="../slideLayouts/slideLayout4.xml"/></Relationships>
</file>

<file path=ppt/slides/_rels/slide8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2.png"/><Relationship Id="rId2" Type="http://schemas.openxmlformats.org/officeDocument/2006/relationships/notesSlide" Target="../notesSlides/notesSlide802.xml"/><Relationship Id="rId1" Type="http://schemas.openxmlformats.org/officeDocument/2006/relationships/slideLayout" Target="../slideLayouts/slideLayout4.xml"/></Relationships>
</file>

<file path=ppt/slides/_rels/slide8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803.xml"/><Relationship Id="rId1" Type="http://schemas.openxmlformats.org/officeDocument/2006/relationships/slideLayout" Target="../slideLayouts/slideLayout4.xml"/></Relationships>
</file>

<file path=ppt/slides/_rels/slide8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3.png"/><Relationship Id="rId2" Type="http://schemas.openxmlformats.org/officeDocument/2006/relationships/notesSlide" Target="../notesSlides/notesSlide804.xml"/><Relationship Id="rId1" Type="http://schemas.openxmlformats.org/officeDocument/2006/relationships/slideLayout" Target="../slideLayouts/slideLayout4.xml"/></Relationships>
</file>

<file path=ppt/slides/_rels/slide8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4.png"/><Relationship Id="rId2" Type="http://schemas.openxmlformats.org/officeDocument/2006/relationships/notesSlide" Target="../notesSlides/notesSlide805.xml"/><Relationship Id="rId1" Type="http://schemas.openxmlformats.org/officeDocument/2006/relationships/slideLayout" Target="../slideLayouts/slideLayout4.xml"/></Relationships>
</file>

<file path=ppt/slides/_rels/slide8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5.png"/><Relationship Id="rId2" Type="http://schemas.openxmlformats.org/officeDocument/2006/relationships/notesSlide" Target="../notesSlides/notesSlide806.xml"/><Relationship Id="rId1" Type="http://schemas.openxmlformats.org/officeDocument/2006/relationships/slideLayout" Target="../slideLayouts/slideLayout4.xml"/></Relationships>
</file>

<file path=ppt/slides/_rels/slide8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6.png"/><Relationship Id="rId2" Type="http://schemas.openxmlformats.org/officeDocument/2006/relationships/notesSlide" Target="../notesSlides/notesSlide807.xml"/><Relationship Id="rId1" Type="http://schemas.openxmlformats.org/officeDocument/2006/relationships/slideLayout" Target="../slideLayouts/slideLayout4.xml"/></Relationships>
</file>

<file path=ppt/slides/_rels/slide8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7.png"/><Relationship Id="rId2" Type="http://schemas.openxmlformats.org/officeDocument/2006/relationships/notesSlide" Target="../notesSlides/notesSlide808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8.png"/><Relationship Id="rId2" Type="http://schemas.openxmlformats.org/officeDocument/2006/relationships/notesSlide" Target="../notesSlides/notesSlide809.xml"/><Relationship Id="rId1" Type="http://schemas.openxmlformats.org/officeDocument/2006/relationships/slideLayout" Target="../slideLayouts/slideLayout4.xml"/></Relationships>
</file>

<file path=ppt/slides/_rels/slide8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9.png"/><Relationship Id="rId2" Type="http://schemas.openxmlformats.org/officeDocument/2006/relationships/notesSlide" Target="../notesSlides/notesSlide810.xml"/><Relationship Id="rId1" Type="http://schemas.openxmlformats.org/officeDocument/2006/relationships/slideLayout" Target="../slideLayouts/slideLayout4.xml"/></Relationships>
</file>

<file path=ppt/slides/_rels/slide8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notesSlide" Target="../notesSlides/notesSlide811.xml"/><Relationship Id="rId1" Type="http://schemas.openxmlformats.org/officeDocument/2006/relationships/slideLayout" Target="../slideLayouts/slideLayout4.xml"/></Relationships>
</file>

<file path=ppt/slides/_rels/slide8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1.png"/><Relationship Id="rId2" Type="http://schemas.openxmlformats.org/officeDocument/2006/relationships/notesSlide" Target="../notesSlides/notesSlide812.xml"/><Relationship Id="rId1" Type="http://schemas.openxmlformats.org/officeDocument/2006/relationships/slideLayout" Target="../slideLayouts/slideLayout4.xml"/></Relationships>
</file>

<file path=ppt/slides/_rels/slide8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2.png"/><Relationship Id="rId2" Type="http://schemas.openxmlformats.org/officeDocument/2006/relationships/notesSlide" Target="../notesSlides/notesSlide813.xml"/><Relationship Id="rId1" Type="http://schemas.openxmlformats.org/officeDocument/2006/relationships/slideLayout" Target="../slideLayouts/slideLayout4.xml"/></Relationships>
</file>

<file path=ppt/slides/_rels/slide8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814.xml"/><Relationship Id="rId1" Type="http://schemas.openxmlformats.org/officeDocument/2006/relationships/slideLayout" Target="../slideLayouts/slideLayout4.xml"/></Relationships>
</file>

<file path=ppt/slides/_rels/slide8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3.png"/><Relationship Id="rId2" Type="http://schemas.openxmlformats.org/officeDocument/2006/relationships/notesSlide" Target="../notesSlides/notesSlide815.xml"/><Relationship Id="rId1" Type="http://schemas.openxmlformats.org/officeDocument/2006/relationships/slideLayout" Target="../slideLayouts/slideLayout4.xml"/></Relationships>
</file>

<file path=ppt/slides/_rels/slide8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4.png"/><Relationship Id="rId2" Type="http://schemas.openxmlformats.org/officeDocument/2006/relationships/notesSlide" Target="../notesSlides/notesSlide816.xml"/><Relationship Id="rId1" Type="http://schemas.openxmlformats.org/officeDocument/2006/relationships/slideLayout" Target="../slideLayouts/slideLayout4.xml"/></Relationships>
</file>

<file path=ppt/slides/_rels/slide8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5.png"/><Relationship Id="rId2" Type="http://schemas.openxmlformats.org/officeDocument/2006/relationships/notesSlide" Target="../notesSlides/notesSlide817.xml"/><Relationship Id="rId1" Type="http://schemas.openxmlformats.org/officeDocument/2006/relationships/slideLayout" Target="../slideLayouts/slideLayout4.xml"/></Relationships>
</file>

<file path=ppt/slides/_rels/slide8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6.png"/><Relationship Id="rId2" Type="http://schemas.openxmlformats.org/officeDocument/2006/relationships/notesSlide" Target="../notesSlides/notesSlide818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7.png"/><Relationship Id="rId2" Type="http://schemas.openxmlformats.org/officeDocument/2006/relationships/notesSlide" Target="../notesSlides/notesSlide819.xml"/><Relationship Id="rId1" Type="http://schemas.openxmlformats.org/officeDocument/2006/relationships/slideLayout" Target="../slideLayouts/slideLayout4.xml"/></Relationships>
</file>

<file path=ppt/slides/_rels/slide8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8.png"/><Relationship Id="rId2" Type="http://schemas.openxmlformats.org/officeDocument/2006/relationships/notesSlide" Target="../notesSlides/notesSlide820.xml"/><Relationship Id="rId1" Type="http://schemas.openxmlformats.org/officeDocument/2006/relationships/slideLayout" Target="../slideLayouts/slideLayout4.xml"/></Relationships>
</file>

<file path=ppt/slides/_rels/slide8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9.png"/><Relationship Id="rId2" Type="http://schemas.openxmlformats.org/officeDocument/2006/relationships/notesSlide" Target="../notesSlides/notesSlide821.xml"/><Relationship Id="rId1" Type="http://schemas.openxmlformats.org/officeDocument/2006/relationships/slideLayout" Target="../slideLayouts/slideLayout4.xml"/></Relationships>
</file>

<file path=ppt/slides/_rels/slide8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822.xml"/><Relationship Id="rId1" Type="http://schemas.openxmlformats.org/officeDocument/2006/relationships/slideLayout" Target="../slideLayouts/slideLayout4.xml"/></Relationships>
</file>

<file path=ppt/slides/_rels/slide8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0.png"/><Relationship Id="rId2" Type="http://schemas.openxmlformats.org/officeDocument/2006/relationships/notesSlide" Target="../notesSlides/notesSlide823.xml"/><Relationship Id="rId1" Type="http://schemas.openxmlformats.org/officeDocument/2006/relationships/slideLayout" Target="../slideLayouts/slideLayout4.xml"/></Relationships>
</file>

<file path=ppt/slides/_rels/slide8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1.png"/><Relationship Id="rId2" Type="http://schemas.openxmlformats.org/officeDocument/2006/relationships/notesSlide" Target="../notesSlides/notesSlide824.xml"/><Relationship Id="rId1" Type="http://schemas.openxmlformats.org/officeDocument/2006/relationships/slideLayout" Target="../slideLayouts/slideLayout4.xml"/></Relationships>
</file>

<file path=ppt/slides/_rels/slide8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2.png"/><Relationship Id="rId2" Type="http://schemas.openxmlformats.org/officeDocument/2006/relationships/notesSlide" Target="../notesSlides/notesSlide825.xml"/><Relationship Id="rId1" Type="http://schemas.openxmlformats.org/officeDocument/2006/relationships/slideLayout" Target="../slideLayouts/slideLayout4.xml"/></Relationships>
</file>

<file path=ppt/slides/_rels/slide8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3.png"/><Relationship Id="rId2" Type="http://schemas.openxmlformats.org/officeDocument/2006/relationships/notesSlide" Target="../notesSlides/notesSlide826.xml"/><Relationship Id="rId1" Type="http://schemas.openxmlformats.org/officeDocument/2006/relationships/slideLayout" Target="../slideLayouts/slideLayout4.xml"/></Relationships>
</file>

<file path=ppt/slides/_rels/slide8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4.png"/><Relationship Id="rId2" Type="http://schemas.openxmlformats.org/officeDocument/2006/relationships/notesSlide" Target="../notesSlides/notesSlide827.xml"/><Relationship Id="rId1" Type="http://schemas.openxmlformats.org/officeDocument/2006/relationships/slideLayout" Target="../slideLayouts/slideLayout4.xml"/></Relationships>
</file>

<file path=ppt/slides/_rels/slide8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5.png"/><Relationship Id="rId2" Type="http://schemas.openxmlformats.org/officeDocument/2006/relationships/notesSlide" Target="../notesSlides/notesSlide828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6.png"/><Relationship Id="rId2" Type="http://schemas.openxmlformats.org/officeDocument/2006/relationships/notesSlide" Target="../notesSlides/notesSlide829.xml"/><Relationship Id="rId1" Type="http://schemas.openxmlformats.org/officeDocument/2006/relationships/slideLayout" Target="../slideLayouts/slideLayout4.xml"/></Relationships>
</file>

<file path=ppt/slides/_rels/slide8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830.xml"/><Relationship Id="rId1" Type="http://schemas.openxmlformats.org/officeDocument/2006/relationships/slideLayout" Target="../slideLayouts/slideLayout4.xml"/></Relationships>
</file>

<file path=ppt/slides/_rels/slide8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7.png"/><Relationship Id="rId2" Type="http://schemas.openxmlformats.org/officeDocument/2006/relationships/notesSlide" Target="../notesSlides/notesSlide831.xml"/><Relationship Id="rId1" Type="http://schemas.openxmlformats.org/officeDocument/2006/relationships/slideLayout" Target="../slideLayouts/slideLayout4.xml"/></Relationships>
</file>

<file path=ppt/slides/_rels/slide8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7.png"/><Relationship Id="rId2" Type="http://schemas.openxmlformats.org/officeDocument/2006/relationships/notesSlide" Target="../notesSlides/notesSlide8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8.png"/></Relationships>
</file>

<file path=ppt/slides/_rels/slide8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9.png"/><Relationship Id="rId2" Type="http://schemas.openxmlformats.org/officeDocument/2006/relationships/notesSlide" Target="../notesSlides/notesSlide833.xml"/><Relationship Id="rId1" Type="http://schemas.openxmlformats.org/officeDocument/2006/relationships/slideLayout" Target="../slideLayouts/slideLayout4.xml"/></Relationships>
</file>

<file path=ppt/slides/_rels/slide8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notesSlide" Target="../notesSlides/notesSlide834.xml"/><Relationship Id="rId1" Type="http://schemas.openxmlformats.org/officeDocument/2006/relationships/slideLayout" Target="../slideLayouts/slideLayout4.xml"/></Relationships>
</file>

<file path=ppt/slides/_rels/slide8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1.png"/><Relationship Id="rId2" Type="http://schemas.openxmlformats.org/officeDocument/2006/relationships/notesSlide" Target="../notesSlides/notesSlide835.xml"/><Relationship Id="rId1" Type="http://schemas.openxmlformats.org/officeDocument/2006/relationships/slideLayout" Target="../slideLayouts/slideLayout4.xml"/></Relationships>
</file>

<file path=ppt/slides/_rels/slide8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2.png"/><Relationship Id="rId2" Type="http://schemas.openxmlformats.org/officeDocument/2006/relationships/notesSlide" Target="../notesSlides/notesSlide836.xml"/><Relationship Id="rId1" Type="http://schemas.openxmlformats.org/officeDocument/2006/relationships/slideLayout" Target="../slideLayouts/slideLayout4.xml"/></Relationships>
</file>

<file path=ppt/slides/_rels/slide8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3.png"/><Relationship Id="rId2" Type="http://schemas.openxmlformats.org/officeDocument/2006/relationships/notesSlide" Target="../notesSlides/notesSlide837.xml"/><Relationship Id="rId1" Type="http://schemas.openxmlformats.org/officeDocument/2006/relationships/slideLayout" Target="../slideLayouts/slideLayout4.xml"/></Relationships>
</file>

<file path=ppt/slides/_rels/slide8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838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4.png"/><Relationship Id="rId2" Type="http://schemas.openxmlformats.org/officeDocument/2006/relationships/notesSlide" Target="../notesSlides/notesSlide839.xml"/><Relationship Id="rId1" Type="http://schemas.openxmlformats.org/officeDocument/2006/relationships/slideLayout" Target="../slideLayouts/slideLayout4.xml"/></Relationships>
</file>

<file path=ppt/slides/_rels/slide8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5.png"/><Relationship Id="rId2" Type="http://schemas.openxmlformats.org/officeDocument/2006/relationships/notesSlide" Target="../notesSlides/notesSlide840.xml"/><Relationship Id="rId1" Type="http://schemas.openxmlformats.org/officeDocument/2006/relationships/slideLayout" Target="../slideLayouts/slideLayout4.xml"/></Relationships>
</file>

<file path=ppt/slides/_rels/slide8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6.png"/><Relationship Id="rId2" Type="http://schemas.openxmlformats.org/officeDocument/2006/relationships/notesSlide" Target="../notesSlides/notesSlide841.xml"/><Relationship Id="rId1" Type="http://schemas.openxmlformats.org/officeDocument/2006/relationships/slideLayout" Target="../slideLayouts/slideLayout4.xml"/></Relationships>
</file>

<file path=ppt/slides/_rels/slide8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7.png"/><Relationship Id="rId2" Type="http://schemas.openxmlformats.org/officeDocument/2006/relationships/notesSlide" Target="../notesSlides/notesSlide842.xml"/><Relationship Id="rId1" Type="http://schemas.openxmlformats.org/officeDocument/2006/relationships/slideLayout" Target="../slideLayouts/slideLayout4.xml"/></Relationships>
</file>

<file path=ppt/slides/_rels/slide8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8.png"/><Relationship Id="rId2" Type="http://schemas.openxmlformats.org/officeDocument/2006/relationships/notesSlide" Target="../notesSlides/notesSlide843.xml"/><Relationship Id="rId1" Type="http://schemas.openxmlformats.org/officeDocument/2006/relationships/slideLayout" Target="../slideLayouts/slideLayout4.xml"/></Relationships>
</file>

<file path=ppt/slides/_rels/slide8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9.png"/><Relationship Id="rId2" Type="http://schemas.openxmlformats.org/officeDocument/2006/relationships/notesSlide" Target="../notesSlides/notesSlide844.xml"/><Relationship Id="rId1" Type="http://schemas.openxmlformats.org/officeDocument/2006/relationships/slideLayout" Target="../slideLayouts/slideLayout4.xml"/></Relationships>
</file>

<file path=ppt/slides/_rels/slide8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845.xml"/><Relationship Id="rId1" Type="http://schemas.openxmlformats.org/officeDocument/2006/relationships/slideLayout" Target="../slideLayouts/slideLayout4.xml"/></Relationships>
</file>

<file path=ppt/slides/_rels/slide8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2" Type="http://schemas.openxmlformats.org/officeDocument/2006/relationships/notesSlide" Target="../notesSlides/notesSlide846.xml"/><Relationship Id="rId1" Type="http://schemas.openxmlformats.org/officeDocument/2006/relationships/slideLayout" Target="../slideLayouts/slideLayout4.xml"/></Relationships>
</file>

<file path=ppt/slides/_rels/slide8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1.png"/><Relationship Id="rId2" Type="http://schemas.openxmlformats.org/officeDocument/2006/relationships/notesSlide" Target="../notesSlides/notesSlide847.xml"/><Relationship Id="rId1" Type="http://schemas.openxmlformats.org/officeDocument/2006/relationships/slideLayout" Target="../slideLayouts/slideLayout4.xml"/></Relationships>
</file>

<file path=ppt/slides/_rels/slide8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2.png"/><Relationship Id="rId2" Type="http://schemas.openxmlformats.org/officeDocument/2006/relationships/notesSlide" Target="../notesSlides/notesSlide848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3.png"/><Relationship Id="rId2" Type="http://schemas.openxmlformats.org/officeDocument/2006/relationships/notesSlide" Target="../notesSlides/notesSlide849.xml"/><Relationship Id="rId1" Type="http://schemas.openxmlformats.org/officeDocument/2006/relationships/slideLayout" Target="../slideLayouts/slideLayout4.xml"/></Relationships>
</file>

<file path=ppt/slides/_rels/slide8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4.png"/><Relationship Id="rId2" Type="http://schemas.openxmlformats.org/officeDocument/2006/relationships/notesSlide" Target="../notesSlides/notesSlide850.xml"/><Relationship Id="rId1" Type="http://schemas.openxmlformats.org/officeDocument/2006/relationships/slideLayout" Target="../slideLayouts/slideLayout4.xml"/></Relationships>
</file>

<file path=ppt/slides/_rels/slide8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5.png"/><Relationship Id="rId2" Type="http://schemas.openxmlformats.org/officeDocument/2006/relationships/notesSlide" Target="../notesSlides/notesSlide851.xml"/><Relationship Id="rId1" Type="http://schemas.openxmlformats.org/officeDocument/2006/relationships/slideLayout" Target="../slideLayouts/slideLayout4.xml"/></Relationships>
</file>

<file path=ppt/slides/_rels/slide8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852.xml"/><Relationship Id="rId1" Type="http://schemas.openxmlformats.org/officeDocument/2006/relationships/slideLayout" Target="../slideLayouts/slideLayout4.xml"/></Relationships>
</file>

<file path=ppt/slides/_rels/slide8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6.png"/><Relationship Id="rId2" Type="http://schemas.openxmlformats.org/officeDocument/2006/relationships/notesSlide" Target="../notesSlides/notesSlide853.xml"/><Relationship Id="rId1" Type="http://schemas.openxmlformats.org/officeDocument/2006/relationships/slideLayout" Target="../slideLayouts/slideLayout4.xml"/></Relationships>
</file>

<file path=ppt/slides/_rels/slide8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7.png"/><Relationship Id="rId2" Type="http://schemas.openxmlformats.org/officeDocument/2006/relationships/notesSlide" Target="../notesSlides/notesSlide854.xml"/><Relationship Id="rId1" Type="http://schemas.openxmlformats.org/officeDocument/2006/relationships/slideLayout" Target="../slideLayouts/slideLayout4.xml"/></Relationships>
</file>

<file path=ppt/slides/_rels/slide8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8.png"/><Relationship Id="rId2" Type="http://schemas.openxmlformats.org/officeDocument/2006/relationships/notesSlide" Target="../notesSlides/notesSlide855.xml"/><Relationship Id="rId1" Type="http://schemas.openxmlformats.org/officeDocument/2006/relationships/slideLayout" Target="../slideLayouts/slideLayout4.xml"/></Relationships>
</file>

<file path=ppt/slides/_rels/slide8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856.xml"/><Relationship Id="rId1" Type="http://schemas.openxmlformats.org/officeDocument/2006/relationships/slideLayout" Target="../slideLayouts/slideLayout4.xml"/></Relationships>
</file>

<file path=ppt/slides/_rels/slide8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9.png"/><Relationship Id="rId2" Type="http://schemas.openxmlformats.org/officeDocument/2006/relationships/notesSlide" Target="../notesSlides/notesSlide857.xml"/><Relationship Id="rId1" Type="http://schemas.openxmlformats.org/officeDocument/2006/relationships/slideLayout" Target="../slideLayouts/slideLayout4.xml"/></Relationships>
</file>

<file path=ppt/slides/_rels/slide8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0.png"/><Relationship Id="rId2" Type="http://schemas.openxmlformats.org/officeDocument/2006/relationships/notesSlide" Target="../notesSlides/notesSlide858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1.png"/><Relationship Id="rId2" Type="http://schemas.openxmlformats.org/officeDocument/2006/relationships/notesSlide" Target="../notesSlides/notesSlide859.xml"/><Relationship Id="rId1" Type="http://schemas.openxmlformats.org/officeDocument/2006/relationships/slideLayout" Target="../slideLayouts/slideLayout4.xml"/></Relationships>
</file>

<file path=ppt/slides/_rels/slide8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2.png"/><Relationship Id="rId2" Type="http://schemas.openxmlformats.org/officeDocument/2006/relationships/notesSlide" Target="../notesSlides/notesSlide860.xml"/><Relationship Id="rId1" Type="http://schemas.openxmlformats.org/officeDocument/2006/relationships/slideLayout" Target="../slideLayouts/slideLayout4.xml"/></Relationships>
</file>

<file path=ppt/slides/_rels/slide8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3.png"/><Relationship Id="rId2" Type="http://schemas.openxmlformats.org/officeDocument/2006/relationships/notesSlide" Target="../notesSlides/notesSlide861.xml"/><Relationship Id="rId1" Type="http://schemas.openxmlformats.org/officeDocument/2006/relationships/slideLayout" Target="../slideLayouts/slideLayout4.xml"/></Relationships>
</file>

<file path=ppt/slides/_rels/slide8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4.png"/><Relationship Id="rId2" Type="http://schemas.openxmlformats.org/officeDocument/2006/relationships/notesSlide" Target="../notesSlides/notesSlide862.xml"/><Relationship Id="rId1" Type="http://schemas.openxmlformats.org/officeDocument/2006/relationships/slideLayout" Target="../slideLayouts/slideLayout4.xml"/></Relationships>
</file>

<file path=ppt/slides/_rels/slide8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5.png"/><Relationship Id="rId2" Type="http://schemas.openxmlformats.org/officeDocument/2006/relationships/notesSlide" Target="../notesSlides/notesSlide863.xml"/><Relationship Id="rId1" Type="http://schemas.openxmlformats.org/officeDocument/2006/relationships/slideLayout" Target="../slideLayouts/slideLayout4.xml"/></Relationships>
</file>

<file path=ppt/slides/_rels/slide8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6.png"/><Relationship Id="rId2" Type="http://schemas.openxmlformats.org/officeDocument/2006/relationships/notesSlide" Target="../notesSlides/notesSlide864.xml"/><Relationship Id="rId1" Type="http://schemas.openxmlformats.org/officeDocument/2006/relationships/slideLayout" Target="../slideLayouts/slideLayout4.xml"/></Relationships>
</file>

<file path=ppt/slides/_rels/slide8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7.png"/><Relationship Id="rId2" Type="http://schemas.openxmlformats.org/officeDocument/2006/relationships/notesSlide" Target="../notesSlides/notesSlide865.xml"/><Relationship Id="rId1" Type="http://schemas.openxmlformats.org/officeDocument/2006/relationships/slideLayout" Target="../slideLayouts/slideLayout4.xml"/></Relationships>
</file>

<file path=ppt/slides/_rels/slide8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8.png"/><Relationship Id="rId2" Type="http://schemas.openxmlformats.org/officeDocument/2006/relationships/notesSlide" Target="../notesSlides/notesSlide866.xml"/><Relationship Id="rId1" Type="http://schemas.openxmlformats.org/officeDocument/2006/relationships/slideLayout" Target="../slideLayouts/slideLayout4.xml"/></Relationships>
</file>

<file path=ppt/slides/_rels/slide8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9.png"/><Relationship Id="rId2" Type="http://schemas.openxmlformats.org/officeDocument/2006/relationships/notesSlide" Target="../notesSlides/notesSlide867.xml"/><Relationship Id="rId1" Type="http://schemas.openxmlformats.org/officeDocument/2006/relationships/slideLayout" Target="../slideLayouts/slideLayout4.xml"/></Relationships>
</file>

<file path=ppt/slides/_rels/slide8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0.png"/><Relationship Id="rId2" Type="http://schemas.openxmlformats.org/officeDocument/2006/relationships/notesSlide" Target="../notesSlides/notesSlide868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1.png"/><Relationship Id="rId2" Type="http://schemas.openxmlformats.org/officeDocument/2006/relationships/notesSlide" Target="../notesSlides/notesSlide869.xml"/><Relationship Id="rId1" Type="http://schemas.openxmlformats.org/officeDocument/2006/relationships/slideLayout" Target="../slideLayouts/slideLayout4.xml"/></Relationships>
</file>

<file path=ppt/slides/_rels/slide8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2.png"/><Relationship Id="rId2" Type="http://schemas.openxmlformats.org/officeDocument/2006/relationships/notesSlide" Target="../notesSlides/notesSlide870.xml"/><Relationship Id="rId1" Type="http://schemas.openxmlformats.org/officeDocument/2006/relationships/slideLayout" Target="../slideLayouts/slideLayout4.xml"/></Relationships>
</file>

<file path=ppt/slides/_rels/slide8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3.png"/><Relationship Id="rId2" Type="http://schemas.openxmlformats.org/officeDocument/2006/relationships/notesSlide" Target="../notesSlides/notesSlide871.xml"/><Relationship Id="rId1" Type="http://schemas.openxmlformats.org/officeDocument/2006/relationships/slideLayout" Target="../slideLayouts/slideLayout4.xml"/></Relationships>
</file>

<file path=ppt/slides/_rels/slide8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4.png"/><Relationship Id="rId2" Type="http://schemas.openxmlformats.org/officeDocument/2006/relationships/notesSlide" Target="../notesSlides/notesSlide872.xml"/><Relationship Id="rId1" Type="http://schemas.openxmlformats.org/officeDocument/2006/relationships/slideLayout" Target="../slideLayouts/slideLayout4.xml"/></Relationships>
</file>

<file path=ppt/slides/_rels/slide8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873.xml"/><Relationship Id="rId1" Type="http://schemas.openxmlformats.org/officeDocument/2006/relationships/slideLayout" Target="../slideLayouts/slideLayout4.xml"/></Relationships>
</file>

<file path=ppt/slides/_rels/slide8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5.png"/><Relationship Id="rId2" Type="http://schemas.openxmlformats.org/officeDocument/2006/relationships/notesSlide" Target="../notesSlides/notesSlide874.xml"/><Relationship Id="rId1" Type="http://schemas.openxmlformats.org/officeDocument/2006/relationships/slideLayout" Target="../slideLayouts/slideLayout4.xml"/></Relationships>
</file>

<file path=ppt/slides/_rels/slide8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6.png"/><Relationship Id="rId2" Type="http://schemas.openxmlformats.org/officeDocument/2006/relationships/notesSlide" Target="../notesSlides/notesSlide875.xml"/><Relationship Id="rId1" Type="http://schemas.openxmlformats.org/officeDocument/2006/relationships/slideLayout" Target="../slideLayouts/slideLayout4.xml"/></Relationships>
</file>

<file path=ppt/slides/_rels/slide8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7.png"/><Relationship Id="rId2" Type="http://schemas.openxmlformats.org/officeDocument/2006/relationships/notesSlide" Target="../notesSlides/notesSlide876.xml"/><Relationship Id="rId1" Type="http://schemas.openxmlformats.org/officeDocument/2006/relationships/slideLayout" Target="../slideLayouts/slideLayout4.xml"/></Relationships>
</file>

<file path=ppt/slides/_rels/slide8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8.png"/><Relationship Id="rId2" Type="http://schemas.openxmlformats.org/officeDocument/2006/relationships/notesSlide" Target="../notesSlides/notesSlide877.xml"/><Relationship Id="rId1" Type="http://schemas.openxmlformats.org/officeDocument/2006/relationships/slideLayout" Target="../slideLayouts/slideLayout4.xml"/></Relationships>
</file>

<file path=ppt/slides/_rels/slide8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9.png"/><Relationship Id="rId2" Type="http://schemas.openxmlformats.org/officeDocument/2006/relationships/notesSlide" Target="../notesSlides/notesSlide878.xml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notesSlide" Target="../notesSlides/notesSlide879.xml"/><Relationship Id="rId1" Type="http://schemas.openxmlformats.org/officeDocument/2006/relationships/slideLayout" Target="../slideLayouts/slideLayout4.xml"/></Relationships>
</file>

<file path=ppt/slides/_rels/slide8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1.png"/><Relationship Id="rId2" Type="http://schemas.openxmlformats.org/officeDocument/2006/relationships/notesSlide" Target="../notesSlides/notesSlide880.xml"/><Relationship Id="rId1" Type="http://schemas.openxmlformats.org/officeDocument/2006/relationships/slideLayout" Target="../slideLayouts/slideLayout4.xml"/></Relationships>
</file>

<file path=ppt/slides/_rels/slide8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2.png"/><Relationship Id="rId2" Type="http://schemas.openxmlformats.org/officeDocument/2006/relationships/notesSlide" Target="../notesSlides/notesSlide881.xml"/><Relationship Id="rId1" Type="http://schemas.openxmlformats.org/officeDocument/2006/relationships/slideLayout" Target="../slideLayouts/slideLayout4.xml"/></Relationships>
</file>

<file path=ppt/slides/_rels/slide8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3.png"/><Relationship Id="rId2" Type="http://schemas.openxmlformats.org/officeDocument/2006/relationships/notesSlide" Target="../notesSlides/notesSlide882.xml"/><Relationship Id="rId1" Type="http://schemas.openxmlformats.org/officeDocument/2006/relationships/slideLayout" Target="../slideLayouts/slideLayout4.xml"/></Relationships>
</file>

<file path=ppt/slides/_rels/slide8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4.png"/><Relationship Id="rId2" Type="http://schemas.openxmlformats.org/officeDocument/2006/relationships/notesSlide" Target="../notesSlides/notesSlide883.xml"/><Relationship Id="rId1" Type="http://schemas.openxmlformats.org/officeDocument/2006/relationships/slideLayout" Target="../slideLayouts/slideLayout4.xml"/></Relationships>
</file>

<file path=ppt/slides/_rels/slide8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5.png"/><Relationship Id="rId2" Type="http://schemas.openxmlformats.org/officeDocument/2006/relationships/notesSlide" Target="../notesSlides/notesSlide884.xml"/><Relationship Id="rId1" Type="http://schemas.openxmlformats.org/officeDocument/2006/relationships/slideLayout" Target="../slideLayouts/slideLayout4.xml"/></Relationships>
</file>

<file path=ppt/slides/_rels/slide8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6.png"/><Relationship Id="rId2" Type="http://schemas.openxmlformats.org/officeDocument/2006/relationships/notesSlide" Target="../notesSlides/notesSlide885.xml"/><Relationship Id="rId1" Type="http://schemas.openxmlformats.org/officeDocument/2006/relationships/slideLayout" Target="../slideLayouts/slideLayout4.xml"/></Relationships>
</file>

<file path=ppt/slides/_rels/slide8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7.png"/><Relationship Id="rId2" Type="http://schemas.openxmlformats.org/officeDocument/2006/relationships/notesSlide" Target="../notesSlides/notesSlide886.xml"/><Relationship Id="rId1" Type="http://schemas.openxmlformats.org/officeDocument/2006/relationships/slideLayout" Target="../slideLayouts/slideLayout4.xml"/></Relationships>
</file>

<file path=ppt/slides/_rels/slide8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8.png"/><Relationship Id="rId2" Type="http://schemas.openxmlformats.org/officeDocument/2006/relationships/notesSlide" Target="../notesSlides/notesSlide887.xml"/><Relationship Id="rId1" Type="http://schemas.openxmlformats.org/officeDocument/2006/relationships/slideLayout" Target="../slideLayouts/slideLayout4.xml"/></Relationships>
</file>

<file path=ppt/slides/_rels/slide8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9.png"/><Relationship Id="rId2" Type="http://schemas.openxmlformats.org/officeDocument/2006/relationships/notesSlide" Target="../notesSlides/notesSlide888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0.png"/><Relationship Id="rId2" Type="http://schemas.openxmlformats.org/officeDocument/2006/relationships/notesSlide" Target="../notesSlides/notesSlide889.xml"/><Relationship Id="rId1" Type="http://schemas.openxmlformats.org/officeDocument/2006/relationships/slideLayout" Target="../slideLayouts/slideLayout4.xml"/></Relationships>
</file>

<file path=ppt/slides/_rels/slide8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1.png"/><Relationship Id="rId2" Type="http://schemas.openxmlformats.org/officeDocument/2006/relationships/notesSlide" Target="../notesSlides/notesSlide890.xml"/><Relationship Id="rId1" Type="http://schemas.openxmlformats.org/officeDocument/2006/relationships/slideLayout" Target="../slideLayouts/slideLayout4.xml"/></Relationships>
</file>

<file path=ppt/slides/_rels/slide8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2.png"/><Relationship Id="rId2" Type="http://schemas.openxmlformats.org/officeDocument/2006/relationships/notesSlide" Target="../notesSlides/notesSlide891.xml"/><Relationship Id="rId1" Type="http://schemas.openxmlformats.org/officeDocument/2006/relationships/slideLayout" Target="../slideLayouts/slideLayout4.xml"/></Relationships>
</file>

<file path=ppt/slides/_rels/slide8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3.png"/><Relationship Id="rId2" Type="http://schemas.openxmlformats.org/officeDocument/2006/relationships/notesSlide" Target="../notesSlides/notesSlide892.xml"/><Relationship Id="rId1" Type="http://schemas.openxmlformats.org/officeDocument/2006/relationships/slideLayout" Target="../slideLayouts/slideLayout4.xml"/></Relationships>
</file>

<file path=ppt/slides/_rels/slide8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4.png"/><Relationship Id="rId2" Type="http://schemas.openxmlformats.org/officeDocument/2006/relationships/notesSlide" Target="../notesSlides/notesSlide893.xml"/><Relationship Id="rId1" Type="http://schemas.openxmlformats.org/officeDocument/2006/relationships/slideLayout" Target="../slideLayouts/slideLayout4.xml"/></Relationships>
</file>

<file path=ppt/slides/_rels/slide8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5.png"/><Relationship Id="rId2" Type="http://schemas.openxmlformats.org/officeDocument/2006/relationships/notesSlide" Target="../notesSlides/notesSlide894.xml"/><Relationship Id="rId1" Type="http://schemas.openxmlformats.org/officeDocument/2006/relationships/slideLayout" Target="../slideLayouts/slideLayout4.xml"/></Relationships>
</file>

<file path=ppt/slides/_rels/slide8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6.png"/><Relationship Id="rId2" Type="http://schemas.openxmlformats.org/officeDocument/2006/relationships/notesSlide" Target="../notesSlides/notesSlide895.xml"/><Relationship Id="rId1" Type="http://schemas.openxmlformats.org/officeDocument/2006/relationships/slideLayout" Target="../slideLayouts/slideLayout4.xml"/></Relationships>
</file>

<file path=ppt/slides/_rels/slide8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7.png"/><Relationship Id="rId2" Type="http://schemas.openxmlformats.org/officeDocument/2006/relationships/notesSlide" Target="../notesSlides/notesSlide896.xml"/><Relationship Id="rId1" Type="http://schemas.openxmlformats.org/officeDocument/2006/relationships/slideLayout" Target="../slideLayouts/slideLayout4.xml"/></Relationships>
</file>

<file path=ppt/slides/_rels/slide8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897.xml"/><Relationship Id="rId1" Type="http://schemas.openxmlformats.org/officeDocument/2006/relationships/slideLayout" Target="../slideLayouts/slideLayout4.xml"/></Relationships>
</file>

<file path=ppt/slides/_rels/slide8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8.png"/><Relationship Id="rId2" Type="http://schemas.openxmlformats.org/officeDocument/2006/relationships/notesSlide" Target="../notesSlides/notesSlide89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9.png"/><Relationship Id="rId2" Type="http://schemas.openxmlformats.org/officeDocument/2006/relationships/notesSlide" Target="../notesSlides/notesSlide899.xml"/><Relationship Id="rId1" Type="http://schemas.openxmlformats.org/officeDocument/2006/relationships/slideLayout" Target="../slideLayouts/slideLayout4.xml"/></Relationships>
</file>

<file path=ppt/slides/_rels/slide9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notesSlide" Target="../notesSlides/notesSlide900.xml"/><Relationship Id="rId1" Type="http://schemas.openxmlformats.org/officeDocument/2006/relationships/slideLayout" Target="../slideLayouts/slideLayout4.xml"/></Relationships>
</file>

<file path=ppt/slides/_rels/slide9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1.xml"/><Relationship Id="rId1" Type="http://schemas.openxmlformats.org/officeDocument/2006/relationships/slideLayout" Target="../slideLayouts/slideLayout5.xml"/></Relationships>
</file>

<file path=ppt/slides/_rels/slide9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1.png"/><Relationship Id="rId2" Type="http://schemas.openxmlformats.org/officeDocument/2006/relationships/notesSlide" Target="../notesSlides/notesSlide902.xml"/><Relationship Id="rId1" Type="http://schemas.openxmlformats.org/officeDocument/2006/relationships/slideLayout" Target="../slideLayouts/slideLayout5.xml"/></Relationships>
</file>

<file path=ppt/slides/_rels/slide9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2.png"/><Relationship Id="rId2" Type="http://schemas.openxmlformats.org/officeDocument/2006/relationships/notesSlide" Target="../notesSlides/notesSlide903.xml"/><Relationship Id="rId1" Type="http://schemas.openxmlformats.org/officeDocument/2006/relationships/slideLayout" Target="../slideLayouts/slideLayout5.xml"/></Relationships>
</file>

<file path=ppt/slides/_rels/slide9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3.png"/><Relationship Id="rId2" Type="http://schemas.openxmlformats.org/officeDocument/2006/relationships/notesSlide" Target="../notesSlides/notesSlide904.xml"/><Relationship Id="rId1" Type="http://schemas.openxmlformats.org/officeDocument/2006/relationships/slideLayout" Target="../slideLayouts/slideLayout5.xml"/></Relationships>
</file>

<file path=ppt/slides/_rels/slide9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4.png"/><Relationship Id="rId2" Type="http://schemas.openxmlformats.org/officeDocument/2006/relationships/notesSlide" Target="../notesSlides/notesSlide905.xml"/><Relationship Id="rId1" Type="http://schemas.openxmlformats.org/officeDocument/2006/relationships/slideLayout" Target="../slideLayouts/slideLayout5.xml"/></Relationships>
</file>

<file path=ppt/slides/_rels/slide9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5.png"/><Relationship Id="rId2" Type="http://schemas.openxmlformats.org/officeDocument/2006/relationships/notesSlide" Target="../notesSlides/notesSlide906.xml"/><Relationship Id="rId1" Type="http://schemas.openxmlformats.org/officeDocument/2006/relationships/slideLayout" Target="../slideLayouts/slideLayout5.xml"/></Relationships>
</file>

<file path=ppt/slides/_rels/slide9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6.png"/><Relationship Id="rId2" Type="http://schemas.openxmlformats.org/officeDocument/2006/relationships/notesSlide" Target="../notesSlides/notesSlide907.xml"/><Relationship Id="rId1" Type="http://schemas.openxmlformats.org/officeDocument/2006/relationships/slideLayout" Target="../slideLayouts/slideLayout5.xml"/></Relationships>
</file>

<file path=ppt/slides/_rels/slide9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7.png"/><Relationship Id="rId2" Type="http://schemas.openxmlformats.org/officeDocument/2006/relationships/notesSlide" Target="../notesSlides/notesSlide908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8.png"/><Relationship Id="rId2" Type="http://schemas.openxmlformats.org/officeDocument/2006/relationships/notesSlide" Target="../notesSlides/notesSlide909.xml"/><Relationship Id="rId1" Type="http://schemas.openxmlformats.org/officeDocument/2006/relationships/slideLayout" Target="../slideLayouts/slideLayout5.xml"/></Relationships>
</file>

<file path=ppt/slides/_rels/slide9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9.png"/><Relationship Id="rId2" Type="http://schemas.openxmlformats.org/officeDocument/2006/relationships/notesSlide" Target="../notesSlides/notesSlide910.xml"/><Relationship Id="rId1" Type="http://schemas.openxmlformats.org/officeDocument/2006/relationships/slideLayout" Target="../slideLayouts/slideLayout5.xml"/></Relationships>
</file>

<file path=ppt/slides/_rels/slide9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notesSlide" Target="../notesSlides/notesSlide911.xml"/><Relationship Id="rId1" Type="http://schemas.openxmlformats.org/officeDocument/2006/relationships/slideLayout" Target="../slideLayouts/slideLayout5.xml"/></Relationships>
</file>

<file path=ppt/slides/_rels/slide9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1.png"/><Relationship Id="rId2" Type="http://schemas.openxmlformats.org/officeDocument/2006/relationships/notesSlide" Target="../notesSlides/notesSlide912.xml"/><Relationship Id="rId1" Type="http://schemas.openxmlformats.org/officeDocument/2006/relationships/slideLayout" Target="../slideLayouts/slideLayout5.xml"/></Relationships>
</file>

<file path=ppt/slides/_rels/slide9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2.png"/><Relationship Id="rId2" Type="http://schemas.openxmlformats.org/officeDocument/2006/relationships/notesSlide" Target="../notesSlides/notesSlide913.xml"/><Relationship Id="rId1" Type="http://schemas.openxmlformats.org/officeDocument/2006/relationships/slideLayout" Target="../slideLayouts/slideLayout5.xml"/></Relationships>
</file>

<file path=ppt/slides/_rels/slide9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3.png"/><Relationship Id="rId2" Type="http://schemas.openxmlformats.org/officeDocument/2006/relationships/notesSlide" Target="../notesSlides/notesSlide914.xml"/><Relationship Id="rId1" Type="http://schemas.openxmlformats.org/officeDocument/2006/relationships/slideLayout" Target="../slideLayouts/slideLayout5.xml"/></Relationships>
</file>

<file path=ppt/slides/_rels/slide9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4.png"/><Relationship Id="rId2" Type="http://schemas.openxmlformats.org/officeDocument/2006/relationships/notesSlide" Target="../notesSlides/notesSlide915.xml"/><Relationship Id="rId1" Type="http://schemas.openxmlformats.org/officeDocument/2006/relationships/slideLayout" Target="../slideLayouts/slideLayout5.xml"/></Relationships>
</file>

<file path=ppt/slides/_rels/slide9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5.png"/><Relationship Id="rId2" Type="http://schemas.openxmlformats.org/officeDocument/2006/relationships/notesSlide" Target="../notesSlides/notesSlide916.xml"/><Relationship Id="rId1" Type="http://schemas.openxmlformats.org/officeDocument/2006/relationships/slideLayout" Target="../slideLayouts/slideLayout5.xml"/></Relationships>
</file>

<file path=ppt/slides/_rels/slide9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6.png"/><Relationship Id="rId7" Type="http://schemas.openxmlformats.org/officeDocument/2006/relationships/image" Target="../media/image1020.png"/><Relationship Id="rId2" Type="http://schemas.openxmlformats.org/officeDocument/2006/relationships/notesSlide" Target="../notesSlides/notesSlide9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9.png"/><Relationship Id="rId5" Type="http://schemas.openxmlformats.org/officeDocument/2006/relationships/image" Target="../media/image1018.png"/><Relationship Id="rId4" Type="http://schemas.openxmlformats.org/officeDocument/2006/relationships/image" Target="../media/image1017.png"/></Relationships>
</file>

<file path=ppt/slides/_rels/slide9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1.png"/><Relationship Id="rId2" Type="http://schemas.openxmlformats.org/officeDocument/2006/relationships/notesSlide" Target="../notesSlides/notesSlide918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2.png"/><Relationship Id="rId2" Type="http://schemas.openxmlformats.org/officeDocument/2006/relationships/notesSlide" Target="../notesSlides/notesSlide919.xml"/><Relationship Id="rId1" Type="http://schemas.openxmlformats.org/officeDocument/2006/relationships/slideLayout" Target="../slideLayouts/slideLayout5.xml"/></Relationships>
</file>

<file path=ppt/slides/_rels/slide9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3.png"/><Relationship Id="rId2" Type="http://schemas.openxmlformats.org/officeDocument/2006/relationships/notesSlide" Target="../notesSlides/notesSlide920.xml"/><Relationship Id="rId1" Type="http://schemas.openxmlformats.org/officeDocument/2006/relationships/slideLayout" Target="../slideLayouts/slideLayout5.xml"/></Relationships>
</file>

<file path=ppt/slides/_rels/slide9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4.png"/><Relationship Id="rId2" Type="http://schemas.openxmlformats.org/officeDocument/2006/relationships/notesSlide" Target="../notesSlides/notesSlide921.xml"/><Relationship Id="rId1" Type="http://schemas.openxmlformats.org/officeDocument/2006/relationships/slideLayout" Target="../slideLayouts/slideLayout5.xml"/></Relationships>
</file>

<file path=ppt/slides/_rels/slide9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5.png"/><Relationship Id="rId2" Type="http://schemas.openxmlformats.org/officeDocument/2006/relationships/notesSlide" Target="../notesSlides/notesSlide922.xml"/><Relationship Id="rId1" Type="http://schemas.openxmlformats.org/officeDocument/2006/relationships/slideLayout" Target="../slideLayouts/slideLayout5.xml"/></Relationships>
</file>

<file path=ppt/slides/_rels/slide9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6.png"/><Relationship Id="rId2" Type="http://schemas.openxmlformats.org/officeDocument/2006/relationships/notesSlide" Target="../notesSlides/notesSlide923.xml"/><Relationship Id="rId1" Type="http://schemas.openxmlformats.org/officeDocument/2006/relationships/slideLayout" Target="../slideLayouts/slideLayout5.xml"/></Relationships>
</file>

<file path=ppt/slides/_rels/slide9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7.png"/><Relationship Id="rId2" Type="http://schemas.openxmlformats.org/officeDocument/2006/relationships/notesSlide" Target="../notesSlides/notesSlide924.xml"/><Relationship Id="rId1" Type="http://schemas.openxmlformats.org/officeDocument/2006/relationships/slideLayout" Target="../slideLayouts/slideLayout5.xml"/></Relationships>
</file>

<file path=ppt/slides/_rels/slide9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8.png"/><Relationship Id="rId2" Type="http://schemas.openxmlformats.org/officeDocument/2006/relationships/notesSlide" Target="../notesSlides/notesSlide925.xml"/><Relationship Id="rId1" Type="http://schemas.openxmlformats.org/officeDocument/2006/relationships/slideLayout" Target="../slideLayouts/slideLayout5.xml"/></Relationships>
</file>

<file path=ppt/slides/_rels/slide9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9.png"/><Relationship Id="rId2" Type="http://schemas.openxmlformats.org/officeDocument/2006/relationships/notesSlide" Target="../notesSlides/notesSlide926.xml"/><Relationship Id="rId1" Type="http://schemas.openxmlformats.org/officeDocument/2006/relationships/slideLayout" Target="../slideLayouts/slideLayout5.xml"/></Relationships>
</file>

<file path=ppt/slides/_rels/slide9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0.png"/><Relationship Id="rId2" Type="http://schemas.openxmlformats.org/officeDocument/2006/relationships/notesSlide" Target="../notesSlides/notesSlide927.xml"/><Relationship Id="rId1" Type="http://schemas.openxmlformats.org/officeDocument/2006/relationships/slideLayout" Target="../slideLayouts/slideLayout5.xml"/></Relationships>
</file>

<file path=ppt/slides/_rels/slide9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1.png"/><Relationship Id="rId2" Type="http://schemas.openxmlformats.org/officeDocument/2006/relationships/notesSlide" Target="../notesSlides/notesSlide928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2.png"/><Relationship Id="rId2" Type="http://schemas.openxmlformats.org/officeDocument/2006/relationships/notesSlide" Target="../notesSlides/notesSlide929.xml"/><Relationship Id="rId1" Type="http://schemas.openxmlformats.org/officeDocument/2006/relationships/slideLayout" Target="../slideLayouts/slideLayout5.xml"/></Relationships>
</file>

<file path=ppt/slides/_rels/slide9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3.png"/><Relationship Id="rId2" Type="http://schemas.openxmlformats.org/officeDocument/2006/relationships/notesSlide" Target="../notesSlides/notesSlide930.xml"/><Relationship Id="rId1" Type="http://schemas.openxmlformats.org/officeDocument/2006/relationships/slideLayout" Target="../slideLayouts/slideLayout5.xml"/></Relationships>
</file>

<file path=ppt/slides/_rels/slide9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4.png"/><Relationship Id="rId2" Type="http://schemas.openxmlformats.org/officeDocument/2006/relationships/notesSlide" Target="../notesSlides/notesSlide931.xml"/><Relationship Id="rId1" Type="http://schemas.openxmlformats.org/officeDocument/2006/relationships/slideLayout" Target="../slideLayouts/slideLayout5.xml"/></Relationships>
</file>

<file path=ppt/slides/_rels/slide9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5.png"/><Relationship Id="rId2" Type="http://schemas.openxmlformats.org/officeDocument/2006/relationships/notesSlide" Target="../notesSlides/notesSlide932.xml"/><Relationship Id="rId1" Type="http://schemas.openxmlformats.org/officeDocument/2006/relationships/slideLayout" Target="../slideLayouts/slideLayout5.xml"/></Relationships>
</file>

<file path=ppt/slides/_rels/slide9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6.png"/><Relationship Id="rId2" Type="http://schemas.openxmlformats.org/officeDocument/2006/relationships/notesSlide" Target="../notesSlides/notesSlide933.xml"/><Relationship Id="rId1" Type="http://schemas.openxmlformats.org/officeDocument/2006/relationships/slideLayout" Target="../slideLayouts/slideLayout5.xml"/></Relationships>
</file>

<file path=ppt/slides/_rels/slide9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7.png"/><Relationship Id="rId2" Type="http://schemas.openxmlformats.org/officeDocument/2006/relationships/notesSlide" Target="../notesSlides/notesSlide934.xml"/><Relationship Id="rId1" Type="http://schemas.openxmlformats.org/officeDocument/2006/relationships/slideLayout" Target="../slideLayouts/slideLayout5.xml"/></Relationships>
</file>

<file path=ppt/slides/_rels/slide9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8.png"/><Relationship Id="rId2" Type="http://schemas.openxmlformats.org/officeDocument/2006/relationships/notesSlide" Target="../notesSlides/notesSlide935.xml"/><Relationship Id="rId1" Type="http://schemas.openxmlformats.org/officeDocument/2006/relationships/slideLayout" Target="../slideLayouts/slideLayout5.xml"/></Relationships>
</file>

<file path=ppt/slides/_rels/slide9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9.png"/><Relationship Id="rId2" Type="http://schemas.openxmlformats.org/officeDocument/2006/relationships/notesSlide" Target="../notesSlides/notesSlide936.xml"/><Relationship Id="rId1" Type="http://schemas.openxmlformats.org/officeDocument/2006/relationships/slideLayout" Target="../slideLayouts/slideLayout5.xml"/></Relationships>
</file>

<file path=ppt/slides/_rels/slide9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png"/><Relationship Id="rId2" Type="http://schemas.openxmlformats.org/officeDocument/2006/relationships/notesSlide" Target="../notesSlides/notesSlide937.xml"/><Relationship Id="rId1" Type="http://schemas.openxmlformats.org/officeDocument/2006/relationships/slideLayout" Target="../slideLayouts/slideLayout5.xml"/></Relationships>
</file>

<file path=ppt/slides/_rels/slide9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1.png"/><Relationship Id="rId2" Type="http://schemas.openxmlformats.org/officeDocument/2006/relationships/notesSlide" Target="../notesSlides/notesSlide938.xml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2.png"/><Relationship Id="rId2" Type="http://schemas.openxmlformats.org/officeDocument/2006/relationships/notesSlide" Target="../notesSlides/notesSlide939.xml"/><Relationship Id="rId1" Type="http://schemas.openxmlformats.org/officeDocument/2006/relationships/slideLayout" Target="../slideLayouts/slideLayout5.xml"/></Relationships>
</file>

<file path=ppt/slides/_rels/slide9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3.png"/><Relationship Id="rId2" Type="http://schemas.openxmlformats.org/officeDocument/2006/relationships/notesSlide" Target="../notesSlides/notesSlide940.xml"/><Relationship Id="rId1" Type="http://schemas.openxmlformats.org/officeDocument/2006/relationships/slideLayout" Target="../slideLayouts/slideLayout5.xml"/></Relationships>
</file>

<file path=ppt/slides/_rels/slide9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4.png"/><Relationship Id="rId2" Type="http://schemas.openxmlformats.org/officeDocument/2006/relationships/notesSlide" Target="../notesSlides/notesSlide941.xml"/><Relationship Id="rId1" Type="http://schemas.openxmlformats.org/officeDocument/2006/relationships/slideLayout" Target="../slideLayouts/slideLayout5.xml"/></Relationships>
</file>

<file path=ppt/slides/_rels/slide9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5.png"/><Relationship Id="rId2" Type="http://schemas.openxmlformats.org/officeDocument/2006/relationships/notesSlide" Target="../notesSlides/notesSlide942.xml"/><Relationship Id="rId1" Type="http://schemas.openxmlformats.org/officeDocument/2006/relationships/slideLayout" Target="../slideLayouts/slideLayout5.xml"/></Relationships>
</file>

<file path=ppt/slides/_rels/slide9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6.png"/><Relationship Id="rId2" Type="http://schemas.openxmlformats.org/officeDocument/2006/relationships/notesSlide" Target="../notesSlides/notesSlide943.xml"/><Relationship Id="rId1" Type="http://schemas.openxmlformats.org/officeDocument/2006/relationships/slideLayout" Target="../slideLayouts/slideLayout5.xml"/></Relationships>
</file>

<file path=ppt/slides/_rels/slide9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7.png"/><Relationship Id="rId2" Type="http://schemas.openxmlformats.org/officeDocument/2006/relationships/notesSlide" Target="../notesSlides/notesSlide944.xml"/><Relationship Id="rId1" Type="http://schemas.openxmlformats.org/officeDocument/2006/relationships/slideLayout" Target="../slideLayouts/slideLayout5.xml"/></Relationships>
</file>

<file path=ppt/slides/_rels/slide9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8.png"/><Relationship Id="rId2" Type="http://schemas.openxmlformats.org/officeDocument/2006/relationships/notesSlide" Target="../notesSlides/notesSlide945.xml"/><Relationship Id="rId1" Type="http://schemas.openxmlformats.org/officeDocument/2006/relationships/slideLayout" Target="../slideLayouts/slideLayout5.xml"/></Relationships>
</file>

<file path=ppt/slides/_rels/slide9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9.png"/><Relationship Id="rId2" Type="http://schemas.openxmlformats.org/officeDocument/2006/relationships/notesSlide" Target="../notesSlides/notesSlide946.xml"/><Relationship Id="rId1" Type="http://schemas.openxmlformats.org/officeDocument/2006/relationships/slideLayout" Target="../slideLayouts/slideLayout5.xml"/></Relationships>
</file>

<file path=ppt/slides/_rels/slide9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notesSlide" Target="../notesSlides/notesSlide947.xml"/><Relationship Id="rId1" Type="http://schemas.openxmlformats.org/officeDocument/2006/relationships/slideLayout" Target="../slideLayouts/slideLayout5.xml"/></Relationships>
</file>

<file path=ppt/slides/_rels/slide9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1.png"/><Relationship Id="rId2" Type="http://schemas.openxmlformats.org/officeDocument/2006/relationships/notesSlide" Target="../notesSlides/notesSlide948.xml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2.png"/><Relationship Id="rId2" Type="http://schemas.openxmlformats.org/officeDocument/2006/relationships/notesSlide" Target="../notesSlides/notesSlide949.xml"/><Relationship Id="rId1" Type="http://schemas.openxmlformats.org/officeDocument/2006/relationships/slideLayout" Target="../slideLayouts/slideLayout5.xml"/></Relationships>
</file>

<file path=ppt/slides/_rels/slide9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3.png"/><Relationship Id="rId2" Type="http://schemas.openxmlformats.org/officeDocument/2006/relationships/notesSlide" Target="../notesSlides/notesSlide950.xml"/><Relationship Id="rId1" Type="http://schemas.openxmlformats.org/officeDocument/2006/relationships/slideLayout" Target="../slideLayouts/slideLayout5.xml"/></Relationships>
</file>

<file path=ppt/slides/_rels/slide9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4.png"/><Relationship Id="rId2" Type="http://schemas.openxmlformats.org/officeDocument/2006/relationships/notesSlide" Target="../notesSlides/notesSlide951.xml"/><Relationship Id="rId1" Type="http://schemas.openxmlformats.org/officeDocument/2006/relationships/slideLayout" Target="../slideLayouts/slideLayout5.xml"/></Relationships>
</file>

<file path=ppt/slides/_rels/slide9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5.png"/><Relationship Id="rId2" Type="http://schemas.openxmlformats.org/officeDocument/2006/relationships/notesSlide" Target="../notesSlides/notesSlide952.xml"/><Relationship Id="rId1" Type="http://schemas.openxmlformats.org/officeDocument/2006/relationships/slideLayout" Target="../slideLayouts/slideLayout5.xml"/></Relationships>
</file>

<file path=ppt/slides/_rels/slide9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6.png"/><Relationship Id="rId2" Type="http://schemas.openxmlformats.org/officeDocument/2006/relationships/notesSlide" Target="../notesSlides/notesSlide953.xml"/><Relationship Id="rId1" Type="http://schemas.openxmlformats.org/officeDocument/2006/relationships/slideLayout" Target="../slideLayouts/slideLayout5.xml"/></Relationships>
</file>

<file path=ppt/slides/_rels/slide9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7.png"/><Relationship Id="rId2" Type="http://schemas.openxmlformats.org/officeDocument/2006/relationships/notesSlide" Target="../notesSlides/notesSlide954.xml"/><Relationship Id="rId1" Type="http://schemas.openxmlformats.org/officeDocument/2006/relationships/slideLayout" Target="../slideLayouts/slideLayout5.xml"/></Relationships>
</file>

<file path=ppt/slides/_rels/slide9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8.png"/><Relationship Id="rId2" Type="http://schemas.openxmlformats.org/officeDocument/2006/relationships/notesSlide" Target="../notesSlides/notesSlide955.xml"/><Relationship Id="rId1" Type="http://schemas.openxmlformats.org/officeDocument/2006/relationships/slideLayout" Target="../slideLayouts/slideLayout5.xml"/></Relationships>
</file>

<file path=ppt/slides/_rels/slide9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9.png"/><Relationship Id="rId2" Type="http://schemas.openxmlformats.org/officeDocument/2006/relationships/notesSlide" Target="../notesSlides/notesSlide956.xml"/><Relationship Id="rId1" Type="http://schemas.openxmlformats.org/officeDocument/2006/relationships/slideLayout" Target="../slideLayouts/slideLayout5.xml"/></Relationships>
</file>

<file path=ppt/slides/_rels/slide9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0.png"/><Relationship Id="rId2" Type="http://schemas.openxmlformats.org/officeDocument/2006/relationships/notesSlide" Target="../notesSlides/notesSlide95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62.png"/><Relationship Id="rId4" Type="http://schemas.openxmlformats.org/officeDocument/2006/relationships/image" Target="../media/image1061.png"/></Relationships>
</file>

<file path=ppt/slides/_rels/slide9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3.png"/><Relationship Id="rId2" Type="http://schemas.openxmlformats.org/officeDocument/2006/relationships/notesSlide" Target="../notesSlides/notesSlide958.xm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4.png"/><Relationship Id="rId2" Type="http://schemas.openxmlformats.org/officeDocument/2006/relationships/notesSlide" Target="../notesSlides/notesSlide959.xml"/><Relationship Id="rId1" Type="http://schemas.openxmlformats.org/officeDocument/2006/relationships/slideLayout" Target="../slideLayouts/slideLayout5.xml"/></Relationships>
</file>

<file path=ppt/slides/_rels/slide9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5.png"/><Relationship Id="rId2" Type="http://schemas.openxmlformats.org/officeDocument/2006/relationships/notesSlide" Target="../notesSlides/notesSlide960.xml"/><Relationship Id="rId1" Type="http://schemas.openxmlformats.org/officeDocument/2006/relationships/slideLayout" Target="../slideLayouts/slideLayout5.xml"/></Relationships>
</file>

<file path=ppt/slides/_rels/slide9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6.png"/><Relationship Id="rId2" Type="http://schemas.openxmlformats.org/officeDocument/2006/relationships/notesSlide" Target="../notesSlides/notesSlide961.xml"/><Relationship Id="rId1" Type="http://schemas.openxmlformats.org/officeDocument/2006/relationships/slideLayout" Target="../slideLayouts/slideLayout5.xml"/></Relationships>
</file>

<file path=ppt/slides/_rels/slide9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7.png"/><Relationship Id="rId2" Type="http://schemas.openxmlformats.org/officeDocument/2006/relationships/notesSlide" Target="../notesSlides/notesSlide962.xml"/><Relationship Id="rId1" Type="http://schemas.openxmlformats.org/officeDocument/2006/relationships/slideLayout" Target="../slideLayouts/slideLayout5.xml"/></Relationships>
</file>

<file path=ppt/slides/_rels/slide9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8.png"/><Relationship Id="rId2" Type="http://schemas.openxmlformats.org/officeDocument/2006/relationships/notesSlide" Target="../notesSlides/notesSlide963.xml"/><Relationship Id="rId1" Type="http://schemas.openxmlformats.org/officeDocument/2006/relationships/slideLayout" Target="../slideLayouts/slideLayout5.xml"/></Relationships>
</file>

<file path=ppt/slides/_rels/slide9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9.png"/><Relationship Id="rId2" Type="http://schemas.openxmlformats.org/officeDocument/2006/relationships/notesSlide" Target="../notesSlides/notesSlide964.xml"/><Relationship Id="rId1" Type="http://schemas.openxmlformats.org/officeDocument/2006/relationships/slideLayout" Target="../slideLayouts/slideLayout5.xml"/></Relationships>
</file>

<file path=ppt/slides/_rels/slide9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notesSlide" Target="../notesSlides/notesSlide965.xml"/><Relationship Id="rId1" Type="http://schemas.openxmlformats.org/officeDocument/2006/relationships/slideLayout" Target="../slideLayouts/slideLayout5.xml"/></Relationships>
</file>

<file path=ppt/slides/_rels/slide9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1.png"/><Relationship Id="rId2" Type="http://schemas.openxmlformats.org/officeDocument/2006/relationships/notesSlide" Target="../notesSlides/notesSlide966.xml"/><Relationship Id="rId1" Type="http://schemas.openxmlformats.org/officeDocument/2006/relationships/slideLayout" Target="../slideLayouts/slideLayout5.xml"/></Relationships>
</file>

<file path=ppt/slides/_rels/slide9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2.png"/><Relationship Id="rId2" Type="http://schemas.openxmlformats.org/officeDocument/2006/relationships/notesSlide" Target="../notesSlides/notesSlide967.xml"/><Relationship Id="rId1" Type="http://schemas.openxmlformats.org/officeDocument/2006/relationships/slideLayout" Target="../slideLayouts/slideLayout5.xml"/></Relationships>
</file>

<file path=ppt/slides/_rels/slide9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3.png"/><Relationship Id="rId2" Type="http://schemas.openxmlformats.org/officeDocument/2006/relationships/notesSlide" Target="../notesSlides/notesSlide968.xml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4.png"/><Relationship Id="rId2" Type="http://schemas.openxmlformats.org/officeDocument/2006/relationships/notesSlide" Target="../notesSlides/notesSlide969.xml"/><Relationship Id="rId1" Type="http://schemas.openxmlformats.org/officeDocument/2006/relationships/slideLayout" Target="../slideLayouts/slideLayout5.xml"/></Relationships>
</file>

<file path=ppt/slides/_rels/slide9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5.png"/><Relationship Id="rId2" Type="http://schemas.openxmlformats.org/officeDocument/2006/relationships/notesSlide" Target="../notesSlides/notesSlide970.xml"/><Relationship Id="rId1" Type="http://schemas.openxmlformats.org/officeDocument/2006/relationships/slideLayout" Target="../slideLayouts/slideLayout5.xml"/></Relationships>
</file>

<file path=ppt/slides/_rels/slide9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6.png"/><Relationship Id="rId2" Type="http://schemas.openxmlformats.org/officeDocument/2006/relationships/notesSlide" Target="../notesSlides/notesSlide971.xml"/><Relationship Id="rId1" Type="http://schemas.openxmlformats.org/officeDocument/2006/relationships/slideLayout" Target="../slideLayouts/slideLayout5.xml"/></Relationships>
</file>

<file path=ppt/slides/_rels/slide9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7.png"/><Relationship Id="rId2" Type="http://schemas.openxmlformats.org/officeDocument/2006/relationships/notesSlide" Target="../notesSlides/notesSlide972.xml"/><Relationship Id="rId1" Type="http://schemas.openxmlformats.org/officeDocument/2006/relationships/slideLayout" Target="../slideLayouts/slideLayout5.xml"/></Relationships>
</file>

<file path=ppt/slides/_rels/slide9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8.png"/><Relationship Id="rId2" Type="http://schemas.openxmlformats.org/officeDocument/2006/relationships/notesSlide" Target="../notesSlides/notesSlide97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1.png"/><Relationship Id="rId5" Type="http://schemas.openxmlformats.org/officeDocument/2006/relationships/image" Target="../media/image1080.png"/><Relationship Id="rId4" Type="http://schemas.openxmlformats.org/officeDocument/2006/relationships/image" Target="../media/image1079.png"/></Relationships>
</file>

<file path=ppt/slides/_rels/slide9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2.png"/><Relationship Id="rId2" Type="http://schemas.openxmlformats.org/officeDocument/2006/relationships/notesSlide" Target="../notesSlides/notesSlide974.xml"/><Relationship Id="rId1" Type="http://schemas.openxmlformats.org/officeDocument/2006/relationships/slideLayout" Target="../slideLayouts/slideLayout5.xml"/></Relationships>
</file>

<file path=ppt/slides/_rels/slide9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3.png"/><Relationship Id="rId2" Type="http://schemas.openxmlformats.org/officeDocument/2006/relationships/notesSlide" Target="../notesSlides/notesSlide975.xml"/><Relationship Id="rId1" Type="http://schemas.openxmlformats.org/officeDocument/2006/relationships/slideLayout" Target="../slideLayouts/slideLayout5.xml"/></Relationships>
</file>

<file path=ppt/slides/_rels/slide9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4.png"/><Relationship Id="rId2" Type="http://schemas.openxmlformats.org/officeDocument/2006/relationships/notesSlide" Target="../notesSlides/notesSlide976.xml"/><Relationship Id="rId1" Type="http://schemas.openxmlformats.org/officeDocument/2006/relationships/slideLayout" Target="../slideLayouts/slideLayout5.xml"/></Relationships>
</file>

<file path=ppt/slides/_rels/slide9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5.png"/><Relationship Id="rId2" Type="http://schemas.openxmlformats.org/officeDocument/2006/relationships/notesSlide" Target="../notesSlides/notesSlide977.xml"/><Relationship Id="rId1" Type="http://schemas.openxmlformats.org/officeDocument/2006/relationships/slideLayout" Target="../slideLayouts/slideLayout5.xml"/></Relationships>
</file>

<file path=ppt/slides/_rels/slide9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6.png"/><Relationship Id="rId2" Type="http://schemas.openxmlformats.org/officeDocument/2006/relationships/notesSlide" Target="../notesSlides/notesSlide978.xml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7.png"/><Relationship Id="rId2" Type="http://schemas.openxmlformats.org/officeDocument/2006/relationships/notesSlide" Target="../notesSlides/notesSlide979.xml"/><Relationship Id="rId1" Type="http://schemas.openxmlformats.org/officeDocument/2006/relationships/slideLayout" Target="../slideLayouts/slideLayout5.xml"/></Relationships>
</file>

<file path=ppt/slides/_rels/slide9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8.png"/><Relationship Id="rId2" Type="http://schemas.openxmlformats.org/officeDocument/2006/relationships/notesSlide" Target="../notesSlides/notesSlide980.xml"/><Relationship Id="rId1" Type="http://schemas.openxmlformats.org/officeDocument/2006/relationships/slideLayout" Target="../slideLayouts/slideLayout5.xml"/></Relationships>
</file>

<file path=ppt/slides/_rels/slide9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9.png"/><Relationship Id="rId2" Type="http://schemas.openxmlformats.org/officeDocument/2006/relationships/notesSlide" Target="../notesSlides/notesSlide98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91.png"/><Relationship Id="rId4" Type="http://schemas.openxmlformats.org/officeDocument/2006/relationships/image" Target="../media/image1090.png"/></Relationships>
</file>

<file path=ppt/slides/_rels/slide9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2.png"/><Relationship Id="rId2" Type="http://schemas.openxmlformats.org/officeDocument/2006/relationships/notesSlide" Target="../notesSlides/notesSlide982.xml"/><Relationship Id="rId1" Type="http://schemas.openxmlformats.org/officeDocument/2006/relationships/slideLayout" Target="../slideLayouts/slideLayout5.xml"/></Relationships>
</file>

<file path=ppt/slides/_rels/slide9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3.png"/><Relationship Id="rId2" Type="http://schemas.openxmlformats.org/officeDocument/2006/relationships/notesSlide" Target="../notesSlides/notesSlide983.xml"/><Relationship Id="rId1" Type="http://schemas.openxmlformats.org/officeDocument/2006/relationships/slideLayout" Target="../slideLayouts/slideLayout5.xml"/></Relationships>
</file>

<file path=ppt/slides/_rels/slide9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4.png"/><Relationship Id="rId2" Type="http://schemas.openxmlformats.org/officeDocument/2006/relationships/notesSlide" Target="../notesSlides/notesSlide984.xml"/><Relationship Id="rId1" Type="http://schemas.openxmlformats.org/officeDocument/2006/relationships/slideLayout" Target="../slideLayouts/slideLayout5.xml"/></Relationships>
</file>

<file path=ppt/slides/_rels/slide9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5.png"/><Relationship Id="rId2" Type="http://schemas.openxmlformats.org/officeDocument/2006/relationships/notesSlide" Target="../notesSlides/notesSlide985.xml"/><Relationship Id="rId1" Type="http://schemas.openxmlformats.org/officeDocument/2006/relationships/slideLayout" Target="../slideLayouts/slideLayout5.xml"/></Relationships>
</file>

<file path=ppt/slides/_rels/slide9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6.png"/><Relationship Id="rId2" Type="http://schemas.openxmlformats.org/officeDocument/2006/relationships/notesSlide" Target="../notesSlides/notesSlide986.xml"/><Relationship Id="rId1" Type="http://schemas.openxmlformats.org/officeDocument/2006/relationships/slideLayout" Target="../slideLayouts/slideLayout5.xml"/></Relationships>
</file>

<file path=ppt/slides/_rels/slide9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7.png"/><Relationship Id="rId2" Type="http://schemas.openxmlformats.org/officeDocument/2006/relationships/notesSlide" Target="../notesSlides/notesSlide987.xml"/><Relationship Id="rId1" Type="http://schemas.openxmlformats.org/officeDocument/2006/relationships/slideLayout" Target="../slideLayouts/slideLayout5.xml"/></Relationships>
</file>

<file path=ppt/slides/_rels/slide9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8.png"/><Relationship Id="rId2" Type="http://schemas.openxmlformats.org/officeDocument/2006/relationships/notesSlide" Target="../notesSlides/notesSlide988.xml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9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9.png"/><Relationship Id="rId2" Type="http://schemas.openxmlformats.org/officeDocument/2006/relationships/notesSlide" Target="../notesSlides/notesSlide989.xml"/><Relationship Id="rId1" Type="http://schemas.openxmlformats.org/officeDocument/2006/relationships/slideLayout" Target="../slideLayouts/slideLayout5.xml"/></Relationships>
</file>

<file path=ppt/slides/_rels/slide9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notesSlide" Target="../notesSlides/notesSlide990.xml"/><Relationship Id="rId1" Type="http://schemas.openxmlformats.org/officeDocument/2006/relationships/slideLayout" Target="../slideLayouts/slideLayout5.xml"/></Relationships>
</file>

<file path=ppt/slides/_rels/slide9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1.png"/><Relationship Id="rId2" Type="http://schemas.openxmlformats.org/officeDocument/2006/relationships/notesSlide" Target="../notesSlides/notesSlide991.xml"/><Relationship Id="rId1" Type="http://schemas.openxmlformats.org/officeDocument/2006/relationships/slideLayout" Target="../slideLayouts/slideLayout5.xml"/></Relationships>
</file>

<file path=ppt/slides/_rels/slide9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2.png"/><Relationship Id="rId2" Type="http://schemas.openxmlformats.org/officeDocument/2006/relationships/notesSlide" Target="../notesSlides/notesSlide992.xml"/><Relationship Id="rId1" Type="http://schemas.openxmlformats.org/officeDocument/2006/relationships/slideLayout" Target="../slideLayouts/slideLayout5.xml"/></Relationships>
</file>

<file path=ppt/slides/_rels/slide9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3.png"/><Relationship Id="rId2" Type="http://schemas.openxmlformats.org/officeDocument/2006/relationships/notesSlide" Target="../notesSlides/notesSlide993.xml"/><Relationship Id="rId1" Type="http://schemas.openxmlformats.org/officeDocument/2006/relationships/slideLayout" Target="../slideLayouts/slideLayout5.xml"/></Relationships>
</file>

<file path=ppt/slides/_rels/slide9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4.png"/><Relationship Id="rId2" Type="http://schemas.openxmlformats.org/officeDocument/2006/relationships/notesSlide" Target="../notesSlides/notesSlide994.xml"/><Relationship Id="rId1" Type="http://schemas.openxmlformats.org/officeDocument/2006/relationships/slideLayout" Target="../slideLayouts/slideLayout5.xml"/></Relationships>
</file>

<file path=ppt/slides/_rels/slide9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5.png"/><Relationship Id="rId2" Type="http://schemas.openxmlformats.org/officeDocument/2006/relationships/notesSlide" Target="../notesSlides/notesSlide995.xml"/><Relationship Id="rId1" Type="http://schemas.openxmlformats.org/officeDocument/2006/relationships/slideLayout" Target="../slideLayouts/slideLayout5.xml"/></Relationships>
</file>

<file path=ppt/slides/_rels/slide9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6.png"/><Relationship Id="rId2" Type="http://schemas.openxmlformats.org/officeDocument/2006/relationships/notesSlide" Target="../notesSlides/notesSlide996.xml"/><Relationship Id="rId1" Type="http://schemas.openxmlformats.org/officeDocument/2006/relationships/slideLayout" Target="../slideLayouts/slideLayout5.xml"/></Relationships>
</file>

<file path=ppt/slides/_rels/slide9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7.png"/><Relationship Id="rId2" Type="http://schemas.openxmlformats.org/officeDocument/2006/relationships/notesSlide" Target="../notesSlides/notesSlide997.xml"/><Relationship Id="rId1" Type="http://schemas.openxmlformats.org/officeDocument/2006/relationships/slideLayout" Target="../slideLayouts/slideLayout5.xml"/></Relationships>
</file>

<file path=ppt/slides/_rels/slide9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8.png"/><Relationship Id="rId2" Type="http://schemas.openxmlformats.org/officeDocument/2006/relationships/notesSlide" Target="../notesSlides/notesSlide99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257" y="986971"/>
            <a:ext cx="7772400" cy="1187677"/>
          </a:xfrm>
        </p:spPr>
        <p:txBody>
          <a:bodyPr/>
          <a:lstStyle/>
          <a:p>
            <a:pPr algn="l"/>
            <a:r>
              <a:rPr lang="en-US" sz="3600" b="1" dirty="0" smtClean="0"/>
              <a:t>Victory for the GRE</a:t>
            </a:r>
            <a:r>
              <a:rPr lang="en-US" sz="3600" b="1" baseline="30000" dirty="0" smtClean="0"/>
              <a:t>® </a:t>
            </a:r>
            <a:r>
              <a:rPr lang="en-US" sz="3600" b="1" dirty="0" smtClean="0"/>
              <a:t>Test PowerPoint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Table of Contents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5714" y="2264229"/>
            <a:ext cx="7275286" cy="2993571"/>
          </a:xfrm>
        </p:spPr>
        <p:txBody>
          <a:bodyPr/>
          <a:lstStyle/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latin typeface="Calibri Light" pitchFamily="34" charset="0"/>
                <a:hlinkClick r:id="rId2" action="ppaction://hlinksldjump"/>
              </a:rPr>
              <a:t>Verbal Reasoning: Completions</a:t>
            </a:r>
            <a:endParaRPr lang="en-US" sz="2000" dirty="0" smtClean="0">
              <a:latin typeface="Calibri Light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latin typeface="Calibri Light" pitchFamily="34" charset="0"/>
                <a:hlinkClick r:id="rId3" action="ppaction://hlinksldjump"/>
              </a:rPr>
              <a:t>Verbal Reasoning: Reading</a:t>
            </a:r>
            <a:endParaRPr lang="en-US" sz="2000" dirty="0" smtClean="0">
              <a:latin typeface="Calibri Light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latin typeface="Calibri Light" pitchFamily="34" charset="0"/>
                <a:hlinkClick r:id="rId4" action="ppaction://hlinksldjump"/>
              </a:rPr>
              <a:t>Quantitative Reasoning: Discrete Quantitative</a:t>
            </a:r>
            <a:endParaRPr lang="en-US" sz="2000" dirty="0" smtClean="0">
              <a:latin typeface="Calibri Light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latin typeface="Calibri Light" pitchFamily="34" charset="0"/>
                <a:hlinkClick r:id="rId5" action="ppaction://hlinksldjump"/>
              </a:rPr>
              <a:t>Quantitative Reasoning: Numeric Entry</a:t>
            </a:r>
            <a:endParaRPr lang="en-US" sz="2000" dirty="0" smtClean="0">
              <a:latin typeface="Calibri Light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latin typeface="Calibri Light" pitchFamily="34" charset="0"/>
                <a:hlinkClick r:id="rId6" action="ppaction://hlinksldjump"/>
              </a:rPr>
              <a:t>Quantitative Reasoning: Comparisons</a:t>
            </a:r>
            <a:endParaRPr lang="en-US" sz="2000" dirty="0" smtClean="0">
              <a:latin typeface="Calibri Light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latin typeface="Calibri Light" pitchFamily="34" charset="0"/>
                <a:hlinkClick r:id="rId7" action="ppaction://hlinksldjump"/>
              </a:rPr>
              <a:t>Quantitative Reasoning: Data Interpretation</a:t>
            </a:r>
            <a:endParaRPr lang="en-US" sz="2000" dirty="0" smtClean="0">
              <a:latin typeface="Calibri Light" pitchFamily="34" charset="0"/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000" dirty="0" smtClean="0">
                <a:latin typeface="Calibri Light" pitchFamily="34" charset="0"/>
                <a:hlinkClick r:id="rId8" action="ppaction://hlinksldjump"/>
              </a:rPr>
              <a:t>Analytical Writing</a:t>
            </a:r>
            <a:endParaRPr lang="en-US" sz="2000" dirty="0" smtClean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6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Q4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56" y="2261003"/>
            <a:ext cx="7608094" cy="23360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194477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Q74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72" y="1297248"/>
            <a:ext cx="3364998" cy="4297467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90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Q73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5" y="1041958"/>
            <a:ext cx="4572000" cy="638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" y="1729851"/>
            <a:ext cx="4619625" cy="4314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161" y="1987501"/>
            <a:ext cx="341947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6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Quiz Directions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293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7" y="2514600"/>
            <a:ext cx="774382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Quiz 1 Item Q1-Q5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293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" y="1133475"/>
            <a:ext cx="7629525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3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Quiz 1 Q1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293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025" y="2566987"/>
            <a:ext cx="34099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2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Quiz 1 Q2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293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50" y="2481262"/>
            <a:ext cx="34671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6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Quiz 1 Q3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294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2533650"/>
            <a:ext cx="36195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6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Quiz 1 Q4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294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37" y="2343150"/>
            <a:ext cx="351472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5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Quiz 1 Q5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294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2443162"/>
            <a:ext cx="362902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Quiz 2 Item Q1-Q5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295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2" y="1042987"/>
            <a:ext cx="7953375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1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Quiz 2 Q1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295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2628900"/>
            <a:ext cx="3619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4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Q75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889" y="1283542"/>
            <a:ext cx="3418944" cy="4304328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87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Quiz 2 Q2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295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37" y="2638425"/>
            <a:ext cx="351472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Quiz 2 Q3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295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2628900"/>
            <a:ext cx="360045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0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Quiz 2 Q4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295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2409825"/>
            <a:ext cx="359092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1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Quiz 2 Q5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295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2443162"/>
            <a:ext cx="360045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1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Quiz 3</a:t>
            </a:r>
            <a:r>
              <a:rPr lang="en-US" sz="2400" baseline="0" dirty="0" smtClean="0"/>
              <a:t> Item Q1-Q5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296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223962"/>
            <a:ext cx="76962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2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Quiz 3</a:t>
            </a:r>
            <a:r>
              <a:rPr lang="en-US" sz="2400" baseline="0" dirty="0" smtClean="0"/>
              <a:t> Q1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296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087" y="2657475"/>
            <a:ext cx="317182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9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Quiz 3</a:t>
            </a:r>
            <a:r>
              <a:rPr lang="en-US" sz="2400" baseline="0" dirty="0" smtClean="0"/>
              <a:t> Q2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296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275" y="2652712"/>
            <a:ext cx="32194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Quiz 3</a:t>
            </a:r>
            <a:r>
              <a:rPr lang="en-US" sz="2400" baseline="0" dirty="0" smtClean="0"/>
              <a:t> Q3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296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687" y="2571750"/>
            <a:ext cx="34766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2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Quiz 3</a:t>
            </a:r>
            <a:r>
              <a:rPr lang="en-US" sz="2400" baseline="0" dirty="0" smtClean="0"/>
              <a:t> Q4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296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75" y="2562225"/>
            <a:ext cx="33718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2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Quiz 3</a:t>
            </a:r>
            <a:r>
              <a:rPr lang="en-US" sz="2400" baseline="0" dirty="0" smtClean="0"/>
              <a:t> Q5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296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50" y="2571750"/>
            <a:ext cx="34671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Q76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759" y="1287115"/>
            <a:ext cx="3423973" cy="428676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5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ctrTitle"/>
          </p:nvPr>
        </p:nvSpPr>
        <p:spPr>
          <a:xfrm>
            <a:off x="711199" y="2533650"/>
            <a:ext cx="7721600" cy="17907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4800" b="1" dirty="0" smtClean="0"/>
              <a:t>Analytical </a:t>
            </a:r>
            <a:r>
              <a:rPr lang="en-US" sz="4800" b="1" dirty="0" smtClean="0"/>
              <a:t>Writing 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dirty="0" smtClean="0"/>
              <a:t>Test </a:t>
            </a:r>
            <a:r>
              <a:rPr lang="en-US" sz="4800" dirty="0"/>
              <a:t>Mechanics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301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TextBox 4">
            <a:hlinkClick r:id="" action="ppaction://hlinkshowjump?jump=firstslide"/>
          </p:cNvPr>
          <p:cNvSpPr txBox="1">
            <a:spLocks noChangeArrowheads="1"/>
          </p:cNvSpPr>
          <p:nvPr/>
        </p:nvSpPr>
        <p:spPr bwMode="auto">
          <a:xfrm>
            <a:off x="14292" y="659154"/>
            <a:ext cx="2462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Franklin Gothic Book" panose="020B0503020102020204" pitchFamily="34" charset="0"/>
                <a:hlinkClick r:id="" action="ppaction://hlinkshowjump?jump=firstslide"/>
              </a:rPr>
              <a:t>↖ Back to the Table of Contents</a:t>
            </a:r>
            <a:endParaRPr lang="en-US" sz="12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19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</a:t>
            </a:r>
            <a:r>
              <a:rPr lang="en-US" sz="2400" baseline="0" dirty="0" smtClean="0"/>
              <a:t>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Test Mechanics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301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" y="1862137"/>
            <a:ext cx="734377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0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Test Mechanics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301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12" y="1766887"/>
            <a:ext cx="7419975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0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Anatomy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302 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923925"/>
            <a:ext cx="70866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6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Anatomy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302 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575" y="2509837"/>
            <a:ext cx="60388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1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Anatomy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302 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2157412"/>
            <a:ext cx="71247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6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Anatomy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303 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5" y="2019300"/>
            <a:ext cx="74104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5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Anatomy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303 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4843"/>
            <a:ext cx="7467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0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Anatomy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303 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027" y="2495550"/>
            <a:ext cx="60674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7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Anatomy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304 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02" y="894624"/>
            <a:ext cx="7283610" cy="514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9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Q77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371" y="2496749"/>
            <a:ext cx="3243263" cy="1864519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71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Pacing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305 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2505939"/>
            <a:ext cx="76581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4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Pacing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305 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712" y="595312"/>
            <a:ext cx="612457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6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Pacing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305 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2752725"/>
            <a:ext cx="77343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98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Time Trial Directions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306 </a:t>
            </a:r>
            <a:r>
              <a:rPr lang="en-US" sz="120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77" y="1075896"/>
            <a:ext cx="7596617" cy="476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Time Trial Directions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306 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2119312"/>
            <a:ext cx="70485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Game Plan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307 </a:t>
            </a:r>
            <a:r>
              <a:rPr lang="en-US" sz="120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7" y="1604962"/>
            <a:ext cx="7515225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8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Game Plan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307 </a:t>
            </a:r>
            <a:r>
              <a:rPr lang="en-US" sz="120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2" y="1543050"/>
            <a:ext cx="757237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8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Directions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309 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37" y="2176462"/>
            <a:ext cx="724852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3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Q15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310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2457450"/>
            <a:ext cx="39243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Q16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310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275" y="2786062"/>
            <a:ext cx="398145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6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Q78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071" y="2143125"/>
            <a:ext cx="3471863" cy="25717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5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Q17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310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571750"/>
            <a:ext cx="38862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2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Q18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310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550" y="2562225"/>
            <a:ext cx="41529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8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Q19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310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2843212"/>
            <a:ext cx="43053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9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Q20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310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12" y="2752725"/>
            <a:ext cx="40671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9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Q21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310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2628900"/>
            <a:ext cx="37719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Q22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310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2757487"/>
            <a:ext cx="402907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6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Q23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311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512" y="2743200"/>
            <a:ext cx="399097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4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Q24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311 </a:t>
            </a:r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7" y="2847975"/>
            <a:ext cx="3781425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9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Q25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311 </a:t>
            </a:r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475" y="2762250"/>
            <a:ext cx="382905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1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Q26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311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912" y="2366962"/>
            <a:ext cx="3686175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Q79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368" y="2418168"/>
            <a:ext cx="3393281" cy="2021681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4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Q27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311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571750"/>
            <a:ext cx="3810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Q28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311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2657475"/>
            <a:ext cx="37338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7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Q29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311 </a:t>
            </a:r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2647950"/>
            <a:ext cx="4029075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Q30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311 </a:t>
            </a:r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2357437"/>
            <a:ext cx="36957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6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Q31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311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987" y="2762250"/>
            <a:ext cx="4010025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Q32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311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762" y="2771775"/>
            <a:ext cx="380047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9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Q33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311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852737"/>
            <a:ext cx="396240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Q34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311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75" y="2443162"/>
            <a:ext cx="413385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9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Q35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312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812" y="2490787"/>
            <a:ext cx="376237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</a:t>
            </a:r>
            <a:r>
              <a:rPr lang="en-US" sz="2400" baseline="0" dirty="0" smtClean="0"/>
              <a:t>Lesson Q36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312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10" y="1348220"/>
            <a:ext cx="3667125" cy="1085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5" y="981075"/>
            <a:ext cx="371475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9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Directions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196" y="2707481"/>
            <a:ext cx="3757613" cy="14430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59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Concepts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0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313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03" y="604842"/>
            <a:ext cx="7790584" cy="564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Concepts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313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" y="2076450"/>
            <a:ext cx="831532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9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Concepts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314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10" y="585790"/>
            <a:ext cx="7733863" cy="570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2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Concepts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314 </a:t>
            </a:r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2157412"/>
            <a:ext cx="82391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Strategies Directions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315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2843212"/>
            <a:ext cx="714375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Strategies Q37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315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1733550"/>
            <a:ext cx="33337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5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Strategies Q38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315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133600"/>
            <a:ext cx="3352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3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Strategies Q39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315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837" y="2014537"/>
            <a:ext cx="336232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6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Strategies Q40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315 </a:t>
            </a:r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837" y="2109787"/>
            <a:ext cx="33623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5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Strategies Q41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316 </a:t>
            </a:r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37" y="2095500"/>
            <a:ext cx="35147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0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Q86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40" y="2386015"/>
            <a:ext cx="3514725" cy="208597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3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Strategies Q42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316 </a:t>
            </a:r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962" y="2009775"/>
            <a:ext cx="364807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7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Strategies Q43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316 </a:t>
            </a:r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25" y="2300287"/>
            <a:ext cx="356235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0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Strategies Q44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316 </a:t>
            </a:r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2138362"/>
            <a:ext cx="36004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8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Strategies Q45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316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2300287"/>
            <a:ext cx="348615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8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Analytical </a:t>
            </a:r>
            <a:r>
              <a:rPr lang="en-US" sz="2400" dirty="0" smtClean="0"/>
              <a:t>Writing Strategies Q46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040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316 •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Analytical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Writing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962" y="1828800"/>
            <a:ext cx="364807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6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Q87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784" y="2464596"/>
            <a:ext cx="3550444" cy="1928813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08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Q88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2482459"/>
            <a:ext cx="3600450" cy="1893094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33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Q5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2353874"/>
            <a:ext cx="7429500" cy="21502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412892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Q89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499" y="2364581"/>
            <a:ext cx="3579019" cy="21288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08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Q90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068" y="2471740"/>
            <a:ext cx="3621881" cy="191452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73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Q91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924" y="2471740"/>
            <a:ext cx="3636169" cy="19145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76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Q92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75" y="2457450"/>
            <a:ext cx="3371850" cy="194310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45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Q93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781" y="2464596"/>
            <a:ext cx="3500438" cy="19288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56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Q94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924" y="2286000"/>
            <a:ext cx="3636169" cy="228600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1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Q95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068" y="2468174"/>
            <a:ext cx="3621881" cy="19216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28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Q96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359" y="2371725"/>
            <a:ext cx="3493294" cy="211455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13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1 Directions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631" y="2628900"/>
            <a:ext cx="3614738" cy="16002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48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1 Q1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231" y="2678906"/>
            <a:ext cx="3157538" cy="1500188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14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Directions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06" y="2964656"/>
            <a:ext cx="7722394" cy="9286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176918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1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078" y="2582474"/>
            <a:ext cx="3421856" cy="16930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22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1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518" y="2486025"/>
            <a:ext cx="3278981" cy="18859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58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1 Q4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356" y="2636046"/>
            <a:ext cx="3443288" cy="1585913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3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1 Q5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646" y="2496749"/>
            <a:ext cx="3414713" cy="18645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7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1 Q6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631" y="2589618"/>
            <a:ext cx="3614738" cy="16787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53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1 Q7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799" y="2636046"/>
            <a:ext cx="3350419" cy="15859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59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1 Q8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224" y="2553899"/>
            <a:ext cx="3407569" cy="1750219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34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1 Q9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2550321"/>
            <a:ext cx="3486150" cy="17573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28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1 Q10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496" y="2003828"/>
            <a:ext cx="3529013" cy="2850356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57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1 Q11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356" y="2278856"/>
            <a:ext cx="3443288" cy="23002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31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Q6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40" y="1460903"/>
            <a:ext cx="7679531" cy="39362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247047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1 Directions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206" y="2932518"/>
            <a:ext cx="3557588" cy="992981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0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1 Q12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75" y="2500315"/>
            <a:ext cx="3371850" cy="185737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50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1 Q13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781" y="2489603"/>
            <a:ext cx="3500438" cy="18788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04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1 Q14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078" y="2500315"/>
            <a:ext cx="3421856" cy="185737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75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1 Q15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356" y="2407446"/>
            <a:ext cx="3443288" cy="20431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22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2 Directions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2625334"/>
            <a:ext cx="3600450" cy="1607344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70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2 Q1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509" y="2668199"/>
            <a:ext cx="3378994" cy="15216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44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2 Q2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93" y="2503893"/>
            <a:ext cx="3450431" cy="1850231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60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2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5" y="2489603"/>
            <a:ext cx="3343275" cy="18788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79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2 Q4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224" y="2489603"/>
            <a:ext cx="3407569" cy="1878806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15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Q7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43" y="1763885"/>
            <a:ext cx="7947575" cy="3331868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93193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2 Q5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2457450"/>
            <a:ext cx="3429000" cy="19431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77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2 Q6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93" y="2450306"/>
            <a:ext cx="3450431" cy="1957388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32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2 Q7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931" y="2546753"/>
            <a:ext cx="3386138" cy="17645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01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2 Q8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649" y="2353874"/>
            <a:ext cx="3464719" cy="2150269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98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2 Q9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771" y="2571750"/>
            <a:ext cx="3700463" cy="17145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0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2 Q10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193" y="1274868"/>
            <a:ext cx="3797924" cy="4325216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92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2 Q11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896674"/>
            <a:ext cx="3943350" cy="30646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52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2 Directions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24" y="2896799"/>
            <a:ext cx="3864769" cy="1064419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20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2 Q12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221" y="2328865"/>
            <a:ext cx="3357563" cy="220027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39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2 Q13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206" y="2321721"/>
            <a:ext cx="3557588" cy="22145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05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/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Pacing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229" y="557468"/>
            <a:ext cx="5813282" cy="5756607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395251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2 Q14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209" y="2421731"/>
            <a:ext cx="3607594" cy="20145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5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2 Q15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852" y="2159742"/>
            <a:ext cx="3638283" cy="2526722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7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3 Directions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496" y="2646768"/>
            <a:ext cx="3529013" cy="15644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7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3 Q1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799" y="2696774"/>
            <a:ext cx="3350419" cy="1464469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86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3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15" y="2561043"/>
            <a:ext cx="3457575" cy="17359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27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3 Q3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646" y="2643190"/>
            <a:ext cx="3414713" cy="157162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20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3 Q4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674" y="2693196"/>
            <a:ext cx="3064669" cy="14716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58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3 Q5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653" y="2557465"/>
            <a:ext cx="3364706" cy="174307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3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3 Q6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221" y="2561043"/>
            <a:ext cx="3357563" cy="17359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09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3 Q7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225" y="2603903"/>
            <a:ext cx="3257550" cy="1650206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2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/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Pacing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48" y="2982491"/>
            <a:ext cx="7719362" cy="100265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227405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3 Q8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799" y="2703918"/>
            <a:ext cx="3350419" cy="14501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3 Q9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206" y="2657475"/>
            <a:ext cx="3557588" cy="154305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30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3 Q10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356" y="1650206"/>
            <a:ext cx="3443288" cy="35575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05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3 Q11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481" y="2203853"/>
            <a:ext cx="3729038" cy="2450306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02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3 Directions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771" y="2928940"/>
            <a:ext cx="3700463" cy="10001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69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3 Q12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503" y="2500315"/>
            <a:ext cx="3479006" cy="185737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88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3 Q13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503" y="2389593"/>
            <a:ext cx="3479006" cy="20788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91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3 Q14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781" y="2314575"/>
            <a:ext cx="3500438" cy="22288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76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Quiz 3 Q15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75" y="2314575"/>
            <a:ext cx="3371850" cy="222885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53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75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68560" y="2540281"/>
            <a:ext cx="6858000" cy="1790700"/>
          </a:xfrm>
        </p:spPr>
        <p:txBody>
          <a:bodyPr>
            <a:noAutofit/>
          </a:bodyPr>
          <a:lstStyle/>
          <a:p>
            <a:r>
              <a:rPr lang="en-US" sz="4800" b="1" dirty="0"/>
              <a:t>Verbal Reasoning: Reading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Test Mechanics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61 • Verbal Reasoning: Reading</a:t>
            </a:r>
          </a:p>
        </p:txBody>
      </p:sp>
      <p:sp>
        <p:nvSpPr>
          <p:cNvPr id="4" name="TextBox 3">
            <a:hlinkClick r:id="" action="ppaction://hlinkshowjump?jump=firstslide"/>
          </p:cNvPr>
          <p:cNvSpPr txBox="1">
            <a:spLocks noChangeArrowheads="1"/>
          </p:cNvSpPr>
          <p:nvPr/>
        </p:nvSpPr>
        <p:spPr bwMode="auto">
          <a:xfrm>
            <a:off x="14292" y="659154"/>
            <a:ext cx="2462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Franklin Gothic Book" panose="020B0503020102020204" pitchFamily="34" charset="0"/>
                <a:hlinkClick r:id="" action="ppaction://hlinkshowjump?jump=firstslide"/>
              </a:rPr>
              <a:t>↖ Back to the Table of Contents</a:t>
            </a:r>
            <a:endParaRPr lang="en-US" sz="12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4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Directions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53" y="2389593"/>
            <a:ext cx="4279106" cy="20788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338928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50" y="1524906"/>
            <a:ext cx="7400925" cy="3836194"/>
          </a:xfrm>
          <a:prstGeom prst="rect">
            <a:avLst/>
          </a:prstGeom>
        </p:spPr>
      </p:pic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Test Mechanics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61 • Verbal Reasoning: Reading</a:t>
            </a:r>
          </a:p>
        </p:txBody>
      </p:sp>
    </p:spTree>
    <p:extLst>
      <p:ext uri="{BB962C8B-B14F-4D97-AF65-F5344CB8AC3E}">
        <p14:creationId xmlns:p14="http://schemas.microsoft.com/office/powerpoint/2010/main" val="64661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Test Mechanics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94" y="2521744"/>
            <a:ext cx="7415213" cy="18145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61 • Verbal Reasoning: Reading</a:t>
            </a:r>
          </a:p>
        </p:txBody>
      </p:sp>
    </p:spTree>
    <p:extLst>
      <p:ext uri="{BB962C8B-B14F-4D97-AF65-F5344CB8AC3E}">
        <p14:creationId xmlns:p14="http://schemas.microsoft.com/office/powerpoint/2010/main" val="282323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Anatomy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1432327"/>
            <a:ext cx="7658100" cy="39933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62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8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Anatomy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69" y="1288280"/>
            <a:ext cx="7404104" cy="427159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62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59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Anatomy Q1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24" y="1960964"/>
            <a:ext cx="7193756" cy="29360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63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6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Anatomy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837" y="2425308"/>
            <a:ext cx="7222331" cy="20073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63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Anatomy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30" y="2382445"/>
            <a:ext cx="7322344" cy="20931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64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80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Anatomy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713" y="1285590"/>
            <a:ext cx="5534147" cy="430613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64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79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Pacing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346" y="1295497"/>
            <a:ext cx="4337720" cy="429237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65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Pacing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331" y="3103964"/>
            <a:ext cx="6129338" cy="6500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65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35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759" y="2314575"/>
            <a:ext cx="3950494" cy="222885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35571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Directions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919" y="2671763"/>
            <a:ext cx="3586163" cy="151447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66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26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146" y="1262769"/>
            <a:ext cx="3315700" cy="432510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66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00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Passage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022" y="1575996"/>
            <a:ext cx="3707606" cy="3286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300" y="4834129"/>
            <a:ext cx="3679031" cy="557213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66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81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472" y="1278153"/>
            <a:ext cx="3626720" cy="429572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66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77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Q1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795" y="1514475"/>
            <a:ext cx="3350419" cy="38290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66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26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513" y="2411020"/>
            <a:ext cx="3228975" cy="20359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67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79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Q3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644" y="2336006"/>
            <a:ext cx="3414713" cy="21859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67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14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206" y="2107406"/>
            <a:ext cx="3557588" cy="26431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67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76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Time Trial Q4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795" y="1689502"/>
            <a:ext cx="3350419" cy="34790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67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6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80" y="2175277"/>
            <a:ext cx="7436644" cy="25074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68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88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40" y="2218143"/>
            <a:ext cx="3971925" cy="24217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41360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33" y="1290398"/>
            <a:ext cx="7029307" cy="429343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68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48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12" y="2414588"/>
            <a:ext cx="7393781" cy="20288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68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72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262" y="2596758"/>
            <a:ext cx="7279481" cy="16644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69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31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3" y="2068120"/>
            <a:ext cx="7458075" cy="27217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69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2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3" y="2525320"/>
            <a:ext cx="7458075" cy="18073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69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30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78" y="1682353"/>
            <a:ext cx="3950494" cy="3550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144" y="1725220"/>
            <a:ext cx="3850481" cy="350758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70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1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002" y="1277927"/>
            <a:ext cx="3352171" cy="431086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70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13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55" y="2083138"/>
            <a:ext cx="7379494" cy="19359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380" y="4037820"/>
            <a:ext cx="7465219" cy="6858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70-71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07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454" y="1303075"/>
            <a:ext cx="5983685" cy="427079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71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5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80" y="2700338"/>
            <a:ext cx="7436644" cy="14573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71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74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199" y="2533650"/>
            <a:ext cx="7721600" cy="17907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4800" b="1" dirty="0"/>
              <a:t>Verbal Reasoning: Completions</a:t>
            </a:r>
            <a:r>
              <a:rPr lang="en-US" sz="4800" dirty="0"/>
              <a:t> Test Mechanics</a:t>
            </a:r>
          </a:p>
        </p:txBody>
      </p:sp>
      <p:sp>
        <p:nvSpPr>
          <p:cNvPr id="4" name="TextBox 3">
            <a:hlinkClick r:id="" action="ppaction://hlinkshowjump?jump=firstslide"/>
          </p:cNvPr>
          <p:cNvSpPr txBox="1">
            <a:spLocks noChangeArrowheads="1"/>
          </p:cNvSpPr>
          <p:nvPr/>
        </p:nvSpPr>
        <p:spPr bwMode="auto">
          <a:xfrm>
            <a:off x="14292" y="659154"/>
            <a:ext cx="2462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Franklin Gothic Book" panose="020B0503020102020204" pitchFamily="34" charset="0"/>
                <a:hlinkClick r:id="" action="ppaction://hlinkshowjump?jump=firstslide"/>
              </a:rPr>
              <a:t>↖ Back to the Table of Contents</a:t>
            </a:r>
            <a:endParaRPr lang="en-US" sz="12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7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5" y="2439599"/>
            <a:ext cx="3914775" cy="19788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305637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Directions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94" y="2200275"/>
            <a:ext cx="7415213" cy="245745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73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90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87" y="1621631"/>
            <a:ext cx="3686175" cy="3614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171" y="2082116"/>
            <a:ext cx="3700463" cy="2721769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0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12" y="1339783"/>
            <a:ext cx="3714750" cy="900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98" y="2239897"/>
            <a:ext cx="3750469" cy="3271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027" y="1343360"/>
            <a:ext cx="3614738" cy="179308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3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356" y="1964531"/>
            <a:ext cx="3443288" cy="29289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07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220" y="1746652"/>
            <a:ext cx="3407569" cy="33647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00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933" y="1868095"/>
            <a:ext cx="3436144" cy="31218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07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788" y="2218139"/>
            <a:ext cx="3400425" cy="24217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670" y="2514600"/>
            <a:ext cx="3064669" cy="18288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43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358" y="1789514"/>
            <a:ext cx="3493294" cy="32789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08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2250281"/>
            <a:ext cx="3429000" cy="23574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96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618" y="2336006"/>
            <a:ext cx="3964781" cy="21859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19491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495" y="2210995"/>
            <a:ext cx="3579019" cy="24360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81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919" y="2282433"/>
            <a:ext cx="3586163" cy="229314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60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Q10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2478881"/>
            <a:ext cx="3600450" cy="19002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92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8" y="1435894"/>
            <a:ext cx="3629025" cy="39862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39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064" y="2750344"/>
            <a:ext cx="3621881" cy="13573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82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927" y="2493169"/>
            <a:ext cx="3536156" cy="18716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23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2636044"/>
            <a:ext cx="3486150" cy="15859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21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69" y="1378744"/>
            <a:ext cx="3864769" cy="4100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139" y="1503764"/>
            <a:ext cx="3750469" cy="385048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97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78" y="1619700"/>
            <a:ext cx="3664744" cy="2007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550" y="1619700"/>
            <a:ext cx="3707606" cy="2728913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1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1693069"/>
            <a:ext cx="3486150" cy="34718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22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746" y="2153849"/>
            <a:ext cx="4100513" cy="25503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18987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Q16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89" y="2046689"/>
            <a:ext cx="3450431" cy="27646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2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202" y="2089552"/>
            <a:ext cx="3707606" cy="26789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79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3" y="1910958"/>
            <a:ext cx="3914775" cy="30360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18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27" y="1718077"/>
            <a:ext cx="3764756" cy="34218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15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Q20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425308"/>
            <a:ext cx="3886200" cy="20073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907381"/>
            <a:ext cx="3943350" cy="30432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63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189" y="2053833"/>
            <a:ext cx="3907631" cy="275034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0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645" y="2093119"/>
            <a:ext cx="3464719" cy="26717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47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931" y="2336006"/>
            <a:ext cx="3386138" cy="21859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33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502" y="2075264"/>
            <a:ext cx="3479006" cy="27074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81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318" y="1503768"/>
            <a:ext cx="4193381" cy="38504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149915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Q26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069" y="2539608"/>
            <a:ext cx="3471863" cy="17787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90" y="1619701"/>
            <a:ext cx="3693319" cy="2936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580" y="2212631"/>
            <a:ext cx="3707606" cy="234315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68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53" y="1337119"/>
            <a:ext cx="3446860" cy="42202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658" y="1651124"/>
            <a:ext cx="3760820" cy="352739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78-79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59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194" y="2393156"/>
            <a:ext cx="3757613" cy="20716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23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777" y="2403877"/>
            <a:ext cx="3650456" cy="20502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54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242" y="1270279"/>
            <a:ext cx="3213961" cy="428926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41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Q30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764" y="1271588"/>
            <a:ext cx="3850481" cy="43148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79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07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Q31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931" y="2664619"/>
            <a:ext cx="3386138" cy="15287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7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Q32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069" y="1557338"/>
            <a:ext cx="3471863" cy="37433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40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Q33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220" y="2578894"/>
            <a:ext cx="3407569" cy="17002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51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Q7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916" y="1313206"/>
            <a:ext cx="3510379" cy="4232372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40211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Q34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75" y="2482458"/>
            <a:ext cx="3371850" cy="18930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51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21" y="1353449"/>
            <a:ext cx="3771900" cy="4179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545" y="1310591"/>
            <a:ext cx="3757613" cy="4264819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41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39" y="1283800"/>
            <a:ext cx="3750467" cy="1464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30" y="2748268"/>
            <a:ext cx="3748814" cy="281161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80-81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34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Q35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1939533"/>
            <a:ext cx="3771900" cy="297894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5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Q36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356" y="2232427"/>
            <a:ext cx="3443288" cy="23931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73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Q37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633" y="1928813"/>
            <a:ext cx="3664744" cy="300037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43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Q38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481" y="2246714"/>
            <a:ext cx="3729038" cy="23645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43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Q39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914" y="1528763"/>
            <a:ext cx="3736181" cy="380047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01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781" y="2039545"/>
            <a:ext cx="3500438" cy="27789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98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933" y="2293144"/>
            <a:ext cx="3436144" cy="22717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66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Directions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174" y="2853934"/>
            <a:ext cx="4207669" cy="115014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328712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2321719"/>
            <a:ext cx="3486150" cy="22145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81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808" y="2589614"/>
            <a:ext cx="3150394" cy="16787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12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32" y="1619700"/>
            <a:ext cx="3743325" cy="38076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980" y="1619700"/>
            <a:ext cx="3714750" cy="2414588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43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32" y="1619700"/>
            <a:ext cx="3743325" cy="3693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106" y="1619700"/>
            <a:ext cx="3800475" cy="2643188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82-83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64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85" y="1619700"/>
            <a:ext cx="3807619" cy="2836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129" y="1619700"/>
            <a:ext cx="3750469" cy="2786063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32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231" y="2757488"/>
            <a:ext cx="3157538" cy="13430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54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944" y="2661052"/>
            <a:ext cx="3186113" cy="15359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72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Q46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13" y="2132414"/>
            <a:ext cx="3457575" cy="25931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89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2382445"/>
            <a:ext cx="3486150" cy="20931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5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2185988"/>
            <a:ext cx="3486150" cy="24860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5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928815"/>
            <a:ext cx="3886200" cy="300037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7424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Q49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781" y="2018114"/>
            <a:ext cx="3500438" cy="28217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44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Q50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38" y="2332439"/>
            <a:ext cx="3514725" cy="21931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14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66" y="1335882"/>
            <a:ext cx="3434612" cy="3720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201" y="1335885"/>
            <a:ext cx="3300341" cy="4240591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78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77" y="1619700"/>
            <a:ext cx="3600450" cy="900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72" y="2490071"/>
            <a:ext cx="3500438" cy="9144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84-85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3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956" y="2625333"/>
            <a:ext cx="2986088" cy="160734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03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514" y="2275289"/>
            <a:ext cx="3278981" cy="23074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71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227" y="2196708"/>
            <a:ext cx="3307556" cy="24645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97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227" y="2261002"/>
            <a:ext cx="3307556" cy="23360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6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364" y="2450306"/>
            <a:ext cx="3393281" cy="19573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74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370" y="2107406"/>
            <a:ext cx="3293269" cy="26431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59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909" y="2121696"/>
            <a:ext cx="3836194" cy="2614613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201152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795" y="2725345"/>
            <a:ext cx="3350419" cy="14073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46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64" y="1619700"/>
            <a:ext cx="3779044" cy="2864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677" y="1619700"/>
            <a:ext cx="3743325" cy="29718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00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57" y="1415921"/>
            <a:ext cx="3729038" cy="4057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541" y="1415921"/>
            <a:ext cx="3707606" cy="3186113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54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335" y="935831"/>
            <a:ext cx="2570870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975" dirty="0">
                <a:solidFill>
                  <a:schemeClr val="bg1"/>
                </a:solidFill>
                <a:latin typeface="Franklin Gothic Book" panose="020B0503020102020204" pitchFamily="34" charset="0"/>
              </a:rPr>
              <a:t>86 </a:t>
            </a:r>
            <a:r>
              <a:rPr lang="en-US" sz="975" dirty="0">
                <a:solidFill>
                  <a:schemeClr val="bg1"/>
                </a:solidFill>
                <a:latin typeface="Franklin Gothic Medium" panose="020B0603020102020204" pitchFamily="34" charset="0"/>
              </a:rPr>
              <a:t>• Verbal Reasoning: Reading</a:t>
            </a:r>
            <a:endParaRPr lang="en-US" sz="975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933" y="2114550"/>
            <a:ext cx="3436144" cy="26289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78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Q59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356" y="2307431"/>
            <a:ext cx="3443288" cy="22431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53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75" y="2096695"/>
            <a:ext cx="3371850" cy="26646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11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370" y="2357438"/>
            <a:ext cx="3293269" cy="21431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62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233" y="2303864"/>
            <a:ext cx="3207544" cy="22502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50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089" y="2193131"/>
            <a:ext cx="3221831" cy="24717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5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231" y="2375302"/>
            <a:ext cx="3157538" cy="21074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9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Time Trial Q10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914525"/>
            <a:ext cx="3943350" cy="302895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282047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84" y="1619701"/>
            <a:ext cx="3779044" cy="3450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540" y="1633696"/>
            <a:ext cx="3757613" cy="2043113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6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11" y="1619700"/>
            <a:ext cx="3714750" cy="3128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411" y="1619700"/>
            <a:ext cx="3621881" cy="1285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2533" y="2876084"/>
            <a:ext cx="3464719" cy="578644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04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214" y="1460902"/>
            <a:ext cx="3507581" cy="39362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46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781" y="2210995"/>
            <a:ext cx="3500438" cy="24360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83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13" y="2471738"/>
            <a:ext cx="3457575" cy="19145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90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083" y="1853808"/>
            <a:ext cx="3321844" cy="31503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33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Q69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3" y="2275289"/>
            <a:ext cx="3343275" cy="23074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97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Q70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225" y="2521744"/>
            <a:ext cx="3257550" cy="18145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92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Q71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808" y="2707481"/>
            <a:ext cx="3150394" cy="14430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31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Q72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061" y="1301697"/>
            <a:ext cx="3191143" cy="427544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87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38" y="597162"/>
            <a:ext cx="7366565" cy="56295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28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10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Q73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513" y="2185988"/>
            <a:ext cx="3228975" cy="24860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89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49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24" y="1535726"/>
            <a:ext cx="3748792" cy="3205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400" y="1312119"/>
            <a:ext cx="3545123" cy="4245983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0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63" y="1619700"/>
            <a:ext cx="3729038" cy="2200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830" y="1619705"/>
            <a:ext cx="3729038" cy="1293019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6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Q74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214" y="2689627"/>
            <a:ext cx="3507581" cy="14787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2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Q75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502" y="2200275"/>
            <a:ext cx="3479006" cy="24574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60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Q76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214" y="2125270"/>
            <a:ext cx="3507581" cy="26074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02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Q77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794" y="2625333"/>
            <a:ext cx="3300413" cy="160734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32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Q78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3" y="2778919"/>
            <a:ext cx="3343275" cy="13001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68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Q79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795" y="1553770"/>
            <a:ext cx="3350419" cy="37504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99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Q80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558" y="2782495"/>
            <a:ext cx="2578894" cy="12930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23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</a:t>
            </a:r>
            <a:r>
              <a:rPr lang="en-US" sz="2400" baseline="0" dirty="0" smtClean="0"/>
              <a:t> Reasoning: </a:t>
            </a:r>
            <a:r>
              <a:rPr lang="en-US" sz="2400" dirty="0"/>
              <a:t>Completions </a:t>
            </a:r>
            <a:r>
              <a:rPr lang="en-US" sz="2400" baseline="0" dirty="0" smtClean="0"/>
              <a:t>Test Mechanics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50" y="1672660"/>
            <a:ext cx="8129588" cy="3621881"/>
          </a:xfrm>
          <a:prstGeom prst="rect">
            <a:avLst/>
          </a:prstGeom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247027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640" y="920810"/>
            <a:ext cx="7434909" cy="518683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28-29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1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61" y="1446610"/>
            <a:ext cx="3515987" cy="4015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8805" y="1377581"/>
            <a:ext cx="3470696" cy="4194896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06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87" y="1619701"/>
            <a:ext cx="3557588" cy="878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88" y="2498381"/>
            <a:ext cx="3557588" cy="21217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580" y="1428355"/>
            <a:ext cx="3428927" cy="40730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91-92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47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Q81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345" y="2232427"/>
            <a:ext cx="3693319" cy="23931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95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Q82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070" y="2128838"/>
            <a:ext cx="3521869" cy="26003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8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Q83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763" y="2253858"/>
            <a:ext cx="3800475" cy="23502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06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Q84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914" y="1946677"/>
            <a:ext cx="3736181" cy="29646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2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Q85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546752"/>
            <a:ext cx="3886200" cy="17645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60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Q86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51" y="2057184"/>
            <a:ext cx="3624287" cy="286127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86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Q87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842" y="1831572"/>
            <a:ext cx="3596295" cy="3302587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2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Q88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532" y="1719382"/>
            <a:ext cx="3417629" cy="3473757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47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40" y="1289135"/>
            <a:ext cx="7349516" cy="4301668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29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39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55" y="1435894"/>
            <a:ext cx="3779044" cy="39862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383" y="1385888"/>
            <a:ext cx="3721894" cy="4086225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28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41" y="1503030"/>
            <a:ext cx="3700463" cy="18645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8" y="3352801"/>
            <a:ext cx="3686175" cy="557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9667" y="1503030"/>
            <a:ext cx="3653809" cy="2552088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99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Q89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10" y="2675995"/>
            <a:ext cx="3536740" cy="160760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21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Q90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952" y="2106019"/>
            <a:ext cx="3619184" cy="274104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4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Q91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548" y="2239345"/>
            <a:ext cx="3593598" cy="2455412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4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Q92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521" y="2035750"/>
            <a:ext cx="3610583" cy="28689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31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Q93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345" y="2571750"/>
            <a:ext cx="3693319" cy="17145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1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Q94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120" y="2167615"/>
            <a:ext cx="3576031" cy="26007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39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96" y="1619700"/>
            <a:ext cx="3764756" cy="3407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820" y="1619705"/>
            <a:ext cx="3729038" cy="3321844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4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43" y="1619700"/>
            <a:ext cx="3750469" cy="3157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252" y="1619705"/>
            <a:ext cx="3786188" cy="2421731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33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Game Plan</a:t>
            </a:r>
            <a:endParaRPr lang="en-US" sz="2400" dirty="0"/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29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73" y="1842450"/>
            <a:ext cx="7565349" cy="334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4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Q95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38" y="1939533"/>
            <a:ext cx="3514725" cy="297894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07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Q96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070" y="2128838"/>
            <a:ext cx="3521869" cy="26003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35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Q97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083" y="1739508"/>
            <a:ext cx="3321844" cy="33789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2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Q98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939" y="1839520"/>
            <a:ext cx="3336131" cy="31789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19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Q99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081" y="2010970"/>
            <a:ext cx="3271838" cy="28360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57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Q100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514" y="2275289"/>
            <a:ext cx="3278981" cy="23074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55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643" y="1293024"/>
            <a:ext cx="3664817" cy="4292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88" y="1293603"/>
            <a:ext cx="3472446" cy="4275286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21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27" y="1619700"/>
            <a:ext cx="3771900" cy="721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27" y="2341219"/>
            <a:ext cx="3757613" cy="2214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948" y="1619700"/>
            <a:ext cx="3764756" cy="3157538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02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Q101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502" y="2303864"/>
            <a:ext cx="3479006" cy="225028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95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Q102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650" y="1839520"/>
            <a:ext cx="3314700" cy="31789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4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79" y="1663594"/>
            <a:ext cx="7478564" cy="366541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30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4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Q103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506" y="1753795"/>
            <a:ext cx="3328988" cy="33504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40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Q104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227" y="2264569"/>
            <a:ext cx="3307556" cy="23288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91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Q105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939" y="2282433"/>
            <a:ext cx="3336131" cy="229314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13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Q106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650" y="2293144"/>
            <a:ext cx="3314700" cy="22717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96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Q107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794" y="1935956"/>
            <a:ext cx="3300413" cy="29860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99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50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64" y="1619700"/>
            <a:ext cx="3779044" cy="3779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825" y="1617950"/>
            <a:ext cx="3779044" cy="3343275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4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12" y="1619701"/>
            <a:ext cx="3736181" cy="27646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41" y="4391705"/>
            <a:ext cx="3764756" cy="757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1401" y="1619700"/>
            <a:ext cx="3771900" cy="2600325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3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47" y="1619701"/>
            <a:ext cx="3750469" cy="25931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42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Q108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89" y="1650206"/>
            <a:ext cx="3450431" cy="35575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5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Q109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944" y="2014538"/>
            <a:ext cx="3186113" cy="28289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67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90" y="1703793"/>
            <a:ext cx="7515225" cy="34504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30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03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Q110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3" y="1571625"/>
            <a:ext cx="3343275" cy="37147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Q111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795" y="2118127"/>
            <a:ext cx="3350419" cy="26217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11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Q112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455" y="1280918"/>
            <a:ext cx="2949801" cy="4292957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39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Q113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007" y="1283614"/>
            <a:ext cx="3137200" cy="432080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91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66" y="1411473"/>
            <a:ext cx="3757613" cy="3979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367" y="1293019"/>
            <a:ext cx="3601107" cy="429921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41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99" y="1619700"/>
            <a:ext cx="3764756" cy="14644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73" y="3076795"/>
            <a:ext cx="3457575" cy="2128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1556" y="1619700"/>
            <a:ext cx="3507581" cy="3343275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7051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102-103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40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Q114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3" y="1843088"/>
            <a:ext cx="3343275" cy="31718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06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Q115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794" y="2093119"/>
            <a:ext cx="3300413" cy="26717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06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Q116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514" y="2636044"/>
            <a:ext cx="3278981" cy="15859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54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Q117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227" y="2107406"/>
            <a:ext cx="3307556" cy="26431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15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Game Plan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50" y="2379124"/>
            <a:ext cx="7532625" cy="2250452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31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27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Q118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283" y="1292578"/>
            <a:ext cx="2996948" cy="429011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82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Q119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652" y="2135981"/>
            <a:ext cx="3364706" cy="25860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104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79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Q153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63" y="1619700"/>
            <a:ext cx="3093244" cy="1607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708" y="1619705"/>
            <a:ext cx="3043238" cy="3593306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30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Q154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04" y="1619700"/>
            <a:ext cx="3357563" cy="2264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719" y="1619705"/>
            <a:ext cx="3243263" cy="230743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74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Q155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45" y="1619701"/>
            <a:ext cx="3393281" cy="15073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284" y="1619700"/>
            <a:ext cx="3286125" cy="2871788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0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Q156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45" y="1619700"/>
            <a:ext cx="3371850" cy="1671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279" y="1619700"/>
            <a:ext cx="3236119" cy="3214688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00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Q157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28" y="1619700"/>
            <a:ext cx="3782470" cy="1895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102" y="1619704"/>
            <a:ext cx="3294439" cy="3146525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00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Q158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33" y="1619700"/>
            <a:ext cx="3449849" cy="2394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122" y="1619700"/>
            <a:ext cx="3398384" cy="2627322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96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Q159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13" y="1619700"/>
            <a:ext cx="3386138" cy="22431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412" y="1619700"/>
            <a:ext cx="3271838" cy="2357438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91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Q160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54" y="1619700"/>
            <a:ext cx="3421856" cy="1171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007" y="1619700"/>
            <a:ext cx="3364706" cy="3243263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2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Directions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90" y="2259246"/>
            <a:ext cx="7565231" cy="231457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33 •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21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Q163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36" y="1619700"/>
            <a:ext cx="3314700" cy="2100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992" y="1619700"/>
            <a:ext cx="3214688" cy="2900363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1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Q164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12" y="1619700"/>
            <a:ext cx="3386138" cy="1885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565" y="1619705"/>
            <a:ext cx="3307556" cy="3021806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8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Q165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54" y="1619700"/>
            <a:ext cx="3421856" cy="1714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554" y="1619700"/>
            <a:ext cx="3357563" cy="2314575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55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Q166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28" y="1619700"/>
            <a:ext cx="3364706" cy="1314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568" y="1383487"/>
            <a:ext cx="3207544" cy="4150519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119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01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Q167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81" y="1619700"/>
            <a:ext cx="3378994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9567" y="1619705"/>
            <a:ext cx="3207544" cy="3950494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8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Q168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04" y="1619700"/>
            <a:ext cx="3357563" cy="18359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140" y="1619705"/>
            <a:ext cx="3250406" cy="3836194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2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Q169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84" y="1619700"/>
            <a:ext cx="3378994" cy="2214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415" y="1619700"/>
            <a:ext cx="3271838" cy="371475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20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Q172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22" y="1748797"/>
            <a:ext cx="3622878" cy="28232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490" y="1496930"/>
            <a:ext cx="3335710" cy="383707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59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Q173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61" y="1619701"/>
            <a:ext cx="3371850" cy="2193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701" y="1619705"/>
            <a:ext cx="3293269" cy="3664744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1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Q174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69" y="1619701"/>
            <a:ext cx="3400425" cy="18502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997" y="1619700"/>
            <a:ext cx="3214688" cy="3800475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3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074" y="1960968"/>
            <a:ext cx="3521869" cy="2936081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10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Q175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65" y="1619701"/>
            <a:ext cx="3629025" cy="12501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167" y="1346004"/>
            <a:ext cx="2906413" cy="4209895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7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Q176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05" y="1619700"/>
            <a:ext cx="3614738" cy="2178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548" y="1514475"/>
            <a:ext cx="3457575" cy="40005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61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Q177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96" y="1619701"/>
            <a:ext cx="3407569" cy="1021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418" y="1619705"/>
            <a:ext cx="3321844" cy="3721894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8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Q178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58" y="1619701"/>
            <a:ext cx="3400425" cy="18502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428" y="1619705"/>
            <a:ext cx="3221831" cy="367903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56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Q179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02" y="1619700"/>
            <a:ext cx="3664744" cy="2007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261" y="1619705"/>
            <a:ext cx="3536156" cy="3579019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37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66" y="1619701"/>
            <a:ext cx="3707606" cy="12501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051" y="1619700"/>
            <a:ext cx="2364581" cy="13716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67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Q183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79" y="1619700"/>
            <a:ext cx="3378994" cy="20359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996" y="1619700"/>
            <a:ext cx="3264694" cy="2443163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51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84" y="1619700"/>
            <a:ext cx="3378994" cy="800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704" y="1443621"/>
            <a:ext cx="3293269" cy="4029075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9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Q185</a:t>
            </a:r>
            <a:endParaRPr lang="en-US" sz="2400" dirty="0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06" y="1638750"/>
            <a:ext cx="3907144" cy="13160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904" y="1619706"/>
            <a:ext cx="3842046" cy="349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619701"/>
            <a:ext cx="3819039" cy="1849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841" y="1434388"/>
            <a:ext cx="3757959" cy="3975812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30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359" y="2418168"/>
            <a:ext cx="3493294" cy="20216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67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Q187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32" y="1619700"/>
            <a:ext cx="3364706" cy="1843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277" y="1619700"/>
            <a:ext cx="3086100" cy="154305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39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37" y="1619700"/>
            <a:ext cx="3393281" cy="1528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557" y="1619705"/>
            <a:ext cx="3307556" cy="259318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73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Q189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05" y="1619701"/>
            <a:ext cx="3386138" cy="2021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994" y="1619705"/>
            <a:ext cx="3114675" cy="1407319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0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Q190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93" y="1619701"/>
            <a:ext cx="3407569" cy="1335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280" y="1619700"/>
            <a:ext cx="3236119" cy="3357563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129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67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Q191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91" y="1619700"/>
            <a:ext cx="3407569" cy="15501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858" y="1619700"/>
            <a:ext cx="3128963" cy="1471613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94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Q192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41" y="1619701"/>
            <a:ext cx="3443288" cy="21931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844" y="1619705"/>
            <a:ext cx="3328988" cy="242173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06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Q193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65" y="1619700"/>
            <a:ext cx="3450431" cy="32718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554" y="1619700"/>
            <a:ext cx="3257550" cy="2314575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6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Q194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28" y="1619700"/>
            <a:ext cx="3364706" cy="2386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140" y="1619705"/>
            <a:ext cx="3100388" cy="1607344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11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Q195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56" y="1619701"/>
            <a:ext cx="3371850" cy="1335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576" y="1619700"/>
            <a:ext cx="3007519" cy="1400175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80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Q196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73" y="1619700"/>
            <a:ext cx="3350419" cy="2214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131" y="1453758"/>
            <a:ext cx="3200400" cy="4064794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7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Q3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206" y="2346728"/>
            <a:ext cx="3557588" cy="2164556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9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Q197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97" y="1619700"/>
            <a:ext cx="3759508" cy="1337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526" y="1324587"/>
            <a:ext cx="3540967" cy="4239478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71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Q198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60" y="1619701"/>
            <a:ext cx="3779044" cy="18502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393" y="1619700"/>
            <a:ext cx="3571875" cy="1714500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16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Q199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16" y="1619700"/>
            <a:ext cx="3771900" cy="1885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553" y="1619705"/>
            <a:ext cx="3507581" cy="173593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65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Q200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" y="1782550"/>
            <a:ext cx="3158615" cy="1698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949" y="1782550"/>
            <a:ext cx="3066578" cy="2893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476" y="1347474"/>
            <a:ext cx="2872657" cy="4169767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64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1 Directions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803927"/>
            <a:ext cx="3657600" cy="12501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16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1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44" y="1619701"/>
            <a:ext cx="3879056" cy="29075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235" y="1619700"/>
            <a:ext cx="3786188" cy="1900238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61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1 Q1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644" y="2503889"/>
            <a:ext cx="3414713" cy="18502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92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1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13" y="2657475"/>
            <a:ext cx="3457575" cy="15430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54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1 Passage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20" y="1619701"/>
            <a:ext cx="3743325" cy="2478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396" y="1619705"/>
            <a:ext cx="3721894" cy="3121819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58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1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650" y="2314575"/>
            <a:ext cx="3314700" cy="22288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7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</a:t>
            </a:r>
            <a:r>
              <a:rPr lang="en-US" sz="2400" baseline="0" dirty="0" smtClean="0"/>
              <a:t> Reasoning: </a:t>
            </a:r>
            <a:r>
              <a:rPr lang="en-US" sz="2400" dirty="0"/>
              <a:t>Completions </a:t>
            </a:r>
            <a:r>
              <a:rPr lang="en-US" sz="2400" baseline="0" dirty="0" smtClean="0"/>
              <a:t>Test Mechanics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13" y="1061032"/>
            <a:ext cx="7999774" cy="4968280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242142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40" y="2014540"/>
            <a:ext cx="3514725" cy="28289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68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1 Q4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219" y="2307431"/>
            <a:ext cx="3357563" cy="22431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14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1 Passage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06" y="1619701"/>
            <a:ext cx="3714750" cy="3764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9244" y="1619705"/>
            <a:ext cx="3736181" cy="3464719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56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1 Q5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3" y="2268145"/>
            <a:ext cx="3343275" cy="23217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85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1 Q6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083" y="2514600"/>
            <a:ext cx="3321844" cy="18288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86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1 Q7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083" y="2336006"/>
            <a:ext cx="3321844" cy="21859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3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1 Q8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87" y="1619700"/>
            <a:ext cx="3507581" cy="1200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139" y="1619705"/>
            <a:ext cx="3250406" cy="2950369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72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1 Q9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17" y="1619701"/>
            <a:ext cx="3514725" cy="1735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983" y="1619700"/>
            <a:ext cx="3264694" cy="3128963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49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1 Q10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54" y="1619700"/>
            <a:ext cx="3471863" cy="1528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138" y="1619705"/>
            <a:ext cx="3350419" cy="3479006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17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2 Directions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656" y="2882508"/>
            <a:ext cx="3214688" cy="10929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27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2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45" y="1619700"/>
            <a:ext cx="3443288" cy="2600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1982" y="1619705"/>
            <a:ext cx="3414713" cy="2035969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3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Q5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224" y="2643190"/>
            <a:ext cx="3407569" cy="157162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2 Q1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814" y="2418164"/>
            <a:ext cx="3050381" cy="20216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31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2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239" y="2668195"/>
            <a:ext cx="3107531" cy="15216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89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2 Q3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383" y="2664619"/>
            <a:ext cx="3093244" cy="15287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139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10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2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26" y="1275160"/>
            <a:ext cx="3771900" cy="43076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814" y="1410895"/>
            <a:ext cx="3729038" cy="4036219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140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11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2 Q4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3" y="2682483"/>
            <a:ext cx="3343275" cy="149304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140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68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2 Q5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89" y="1796658"/>
            <a:ext cx="3450431" cy="32646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140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86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2 Passage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20" y="1332018"/>
            <a:ext cx="3621590" cy="38084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987" y="1332023"/>
            <a:ext cx="3418503" cy="4047263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141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80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2 Q6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639" y="1935956"/>
            <a:ext cx="3564731" cy="29860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141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31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2 Q7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927" y="2625333"/>
            <a:ext cx="3536156" cy="160734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141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7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2 Q8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20" y="1619701"/>
            <a:ext cx="3793331" cy="14787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114" y="1619705"/>
            <a:ext cx="3550444" cy="276463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141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15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40" y="2378871"/>
            <a:ext cx="3514725" cy="21002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1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2 Q9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42" y="1619700"/>
            <a:ext cx="3521869" cy="26360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705" y="1619700"/>
            <a:ext cx="3293269" cy="3629025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142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49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2 Q10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34" y="1619700"/>
            <a:ext cx="3493294" cy="2828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258" y="1336756"/>
            <a:ext cx="3386138" cy="4214813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142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08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3 Directions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056" y="2814638"/>
            <a:ext cx="3671888" cy="122872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143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04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3 Passage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25" y="1617368"/>
            <a:ext cx="3850481" cy="292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243" y="1617372"/>
            <a:ext cx="3836194" cy="3007519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143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95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3 Q1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070" y="2311008"/>
            <a:ext cx="3521869" cy="22359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143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05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3 Q2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821656"/>
            <a:ext cx="3429000" cy="3214688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143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79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3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508" y="1643063"/>
            <a:ext cx="3378994" cy="3571875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143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37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3 Q4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2668195"/>
            <a:ext cx="3429000" cy="15216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143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5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3 Passage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82" y="1619700"/>
            <a:ext cx="3736181" cy="2800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101" y="1619705"/>
            <a:ext cx="3700463" cy="310753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144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94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3 Q5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3" y="2028825"/>
            <a:ext cx="3343275" cy="28003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144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1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Q7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659" y="2611049"/>
            <a:ext cx="3264694" cy="1635919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2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3 Q6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794" y="1685925"/>
            <a:ext cx="3300413" cy="34861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144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3 Q7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514" y="2135981"/>
            <a:ext cx="3278981" cy="25860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144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4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3 Q8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17" y="1619700"/>
            <a:ext cx="3643313" cy="25503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260" y="1619705"/>
            <a:ext cx="3486150" cy="379333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145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16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3 Q9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12" y="1619701"/>
            <a:ext cx="3614738" cy="1593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125" y="1500188"/>
            <a:ext cx="3400425" cy="3971925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145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65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/>
              <a:t>Verbal Reasoning: </a:t>
            </a:r>
            <a:r>
              <a:rPr lang="en-US" sz="2400" dirty="0" smtClean="0"/>
              <a:t>Reading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Lesson Quiz 3 Q10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71" y="1619700"/>
            <a:ext cx="3529013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978" y="1446906"/>
            <a:ext cx="3414713" cy="4050506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257"/>
            <a:ext cx="2570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146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Reading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64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ctrTitle"/>
          </p:nvPr>
        </p:nvSpPr>
        <p:spPr>
          <a:xfrm>
            <a:off x="1168560" y="2540281"/>
            <a:ext cx="6858000" cy="179070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>Quantitative </a:t>
            </a:r>
            <a:r>
              <a:rPr lang="en-US" sz="4800" b="1" dirty="0"/>
              <a:t>Reasoning: </a:t>
            </a:r>
            <a:r>
              <a:rPr lang="en-US" sz="4800" b="1" dirty="0" smtClean="0"/>
              <a:t>Discrete Quantitative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4800" dirty="0"/>
              <a:t>Test Mechanics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" name="TextBox 3">
            <a:hlinkClick r:id="" action="ppaction://hlinkshowjump?jump=firstslide"/>
          </p:cNvPr>
          <p:cNvSpPr txBox="1">
            <a:spLocks noChangeArrowheads="1"/>
          </p:cNvSpPr>
          <p:nvPr/>
        </p:nvSpPr>
        <p:spPr bwMode="auto">
          <a:xfrm>
            <a:off x="14292" y="659154"/>
            <a:ext cx="2462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Franklin Gothic Book" panose="020B0503020102020204" pitchFamily="34" charset="0"/>
                <a:hlinkClick r:id="" action="ppaction://hlinkshowjump?jump=firstslide"/>
              </a:rPr>
              <a:t>↖ Back to the Table of Contents</a:t>
            </a:r>
            <a:endParaRPr lang="en-US" sz="12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83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762125"/>
            <a:ext cx="8210550" cy="3333750"/>
          </a:xfrm>
          <a:prstGeom prst="rect">
            <a:avLst/>
          </a:prstGeom>
        </p:spPr>
      </p:pic>
      <p:sp>
        <p:nvSpPr>
          <p:cNvPr id="13" name="Title 2"/>
          <p:cNvSpPr>
            <a:spLocks noGrp="1"/>
          </p:cNvSpPr>
          <p:nvPr>
            <p:ph type="ctrTitle"/>
          </p:nvPr>
        </p:nvSpPr>
        <p:spPr>
          <a:xfrm>
            <a:off x="1153812" y="-2176697"/>
            <a:ext cx="6858000" cy="17907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Test Mechanics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349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1447800"/>
            <a:ext cx="8343900" cy="3962400"/>
          </a:xfrm>
          <a:prstGeom prst="rect">
            <a:avLst/>
          </a:prstGeom>
        </p:spPr>
      </p:pic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Test Mechanics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601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Anatomy Directions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557337"/>
            <a:ext cx="821055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3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Anatomy Q1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405062"/>
            <a:ext cx="7924800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2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40" y="2639624"/>
            <a:ext cx="3514725" cy="15787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77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Anatomy Q2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062162"/>
            <a:ext cx="805815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0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Anatomy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" y="2176462"/>
            <a:ext cx="81724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5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Anatomy Q4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" y="1647825"/>
            <a:ext cx="8143875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7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Anatomy Q5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385887"/>
            <a:ext cx="823912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6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Anatomy Text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1181100"/>
            <a:ext cx="81915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7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Pacing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1266825"/>
            <a:ext cx="824865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3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159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Pacing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497" y="558209"/>
            <a:ext cx="6831503" cy="577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8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Time Trial Directions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1457325"/>
            <a:ext cx="40386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1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Time Trial Q1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2095500"/>
            <a:ext cx="37052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3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Time Trial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1881187"/>
            <a:ext cx="36957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8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Q9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2486025"/>
            <a:ext cx="3429000" cy="188595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28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Time Trial Q3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1066800"/>
            <a:ext cx="360045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0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Time Trial Q4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962" y="2381250"/>
            <a:ext cx="364807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7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Time Trial Q5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2066925"/>
            <a:ext cx="373380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6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1447800"/>
            <a:ext cx="82677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0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Game Plan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814387"/>
            <a:ext cx="821055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8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161-162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25" y="1086039"/>
            <a:ext cx="8458200" cy="895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082253"/>
            <a:ext cx="828675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5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Game Plan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62" y="1728787"/>
            <a:ext cx="822007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3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" y="2509837"/>
            <a:ext cx="82772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6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163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Game Plan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" y="571500"/>
            <a:ext cx="82772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2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163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2052637"/>
            <a:ext cx="83058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Q10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656" y="2593181"/>
            <a:ext cx="3214688" cy="16716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95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163-164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Game Plan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3335653"/>
            <a:ext cx="8277225" cy="2619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37" y="1095797"/>
            <a:ext cx="822007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8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164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Game Plan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7" y="2047875"/>
            <a:ext cx="827722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7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165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Directions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1295400"/>
            <a:ext cx="80962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5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2138362"/>
            <a:ext cx="377190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4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5" y="2324100"/>
            <a:ext cx="35242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6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237" y="2314575"/>
            <a:ext cx="381952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8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012" y="1681162"/>
            <a:ext cx="360997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2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Q5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137" y="1395412"/>
            <a:ext cx="389572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2381250"/>
            <a:ext cx="394335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1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337" y="1214437"/>
            <a:ext cx="374332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5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Q11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949" y="2593181"/>
            <a:ext cx="3236119" cy="1671638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0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562" y="2081212"/>
            <a:ext cx="395287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1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337" y="1862137"/>
            <a:ext cx="374332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8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Q10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1538287"/>
            <a:ext cx="4000500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5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Q11-Q12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876300"/>
            <a:ext cx="3810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0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550" y="1500187"/>
            <a:ext cx="33909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3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7" y="1443037"/>
            <a:ext cx="366712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3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076450"/>
            <a:ext cx="36576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675" y="2424112"/>
            <a:ext cx="367665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8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1390650"/>
            <a:ext cx="40005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2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37" y="1752600"/>
            <a:ext cx="397192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1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Q12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5" y="2375303"/>
            <a:ext cx="3571875" cy="21074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47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987" y="1057275"/>
            <a:ext cx="4010025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2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Q20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2" y="1633537"/>
            <a:ext cx="39147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7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Q21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37" y="2357437"/>
            <a:ext cx="39719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4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Q22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137" y="2505075"/>
            <a:ext cx="313372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5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Q23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2533650"/>
            <a:ext cx="362902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1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Q24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333625"/>
            <a:ext cx="36576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9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Q25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138362"/>
            <a:ext cx="381000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Q26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812" y="1995487"/>
            <a:ext cx="376237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0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Q27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2538412"/>
            <a:ext cx="373380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0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Q28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2524125"/>
            <a:ext cx="37719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5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Q13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93" y="2650331"/>
            <a:ext cx="3450431" cy="1557338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80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169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Q29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1809750"/>
            <a:ext cx="36290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3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5" y="2314575"/>
            <a:ext cx="428625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4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12" y="2509837"/>
            <a:ext cx="40671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5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637" y="2171700"/>
            <a:ext cx="427672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2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12" y="2414587"/>
            <a:ext cx="414337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2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1519237"/>
            <a:ext cx="377190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Q35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825" y="1423987"/>
            <a:ext cx="432435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7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487" y="2152650"/>
            <a:ext cx="210502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4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237" y="1871662"/>
            <a:ext cx="381952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6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887" y="2495550"/>
            <a:ext cx="180022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3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</a:t>
            </a:r>
            <a:r>
              <a:rPr lang="en-US" sz="2400" dirty="0" smtClean="0"/>
              <a:t>Directions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" y="2539609"/>
            <a:ext cx="8072438" cy="1778794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135731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Q14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078" y="2678906"/>
            <a:ext cx="3421856" cy="15001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84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Q39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287" y="2547937"/>
            <a:ext cx="30194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7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Q40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512" y="2481262"/>
            <a:ext cx="322897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5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Q41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5" y="1952625"/>
            <a:ext cx="371475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0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Q42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50" y="2228850"/>
            <a:ext cx="34671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0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Q43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1466850"/>
            <a:ext cx="37719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Q44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0" y="2062162"/>
            <a:ext cx="43815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Q45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2028825"/>
            <a:ext cx="43434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6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Q46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587" y="2143125"/>
            <a:ext cx="431482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2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Q49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50" y="1962150"/>
            <a:ext cx="44577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8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Q50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787" y="2057400"/>
            <a:ext cx="34004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2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Q15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503" y="2589618"/>
            <a:ext cx="3479006" cy="1678781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34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5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Q51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375" y="2500312"/>
            <a:ext cx="161925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1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Q52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850" y="2662237"/>
            <a:ext cx="16383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8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Q53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962" y="2166937"/>
            <a:ext cx="364807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1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Q54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838325"/>
            <a:ext cx="37338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3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Q55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2514600"/>
            <a:ext cx="3733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5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Q56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2276475"/>
            <a:ext cx="37338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0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Q57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162" y="2314575"/>
            <a:ext cx="3495675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3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Q58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057400"/>
            <a:ext cx="3962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9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Q59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2" y="2057400"/>
            <a:ext cx="39147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1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Q60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2" y="1633537"/>
            <a:ext cx="39147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5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Q16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918" y="2403878"/>
            <a:ext cx="3736181" cy="20502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0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Q64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087" y="1928812"/>
            <a:ext cx="3933825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0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Q65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7" y="2571750"/>
            <a:ext cx="328612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4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Q71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743075"/>
            <a:ext cx="37338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8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Q72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475" y="2000250"/>
            <a:ext cx="38290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0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Q73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325" y="2714625"/>
            <a:ext cx="31813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1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Q74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2081212"/>
            <a:ext cx="402907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1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Q75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462" y="2047875"/>
            <a:ext cx="3267075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Q76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775" y="2100262"/>
            <a:ext cx="207645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6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Q77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325" y="2438400"/>
            <a:ext cx="16573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7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Q78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087" y="2057400"/>
            <a:ext cx="39338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2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Q17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906" y="2150271"/>
            <a:ext cx="3786188" cy="2557463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94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Q79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976437"/>
            <a:ext cx="402907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5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0" y="2028825"/>
            <a:ext cx="40767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5" y="1747837"/>
            <a:ext cx="371475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3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5" y="2476500"/>
            <a:ext cx="37909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2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700" y="2447925"/>
            <a:ext cx="32766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2214562"/>
            <a:ext cx="37719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5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2276475"/>
            <a:ext cx="3705225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2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Q86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137" y="2243137"/>
            <a:ext cx="313372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12" y="2533650"/>
            <a:ext cx="300037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2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650" y="2047875"/>
            <a:ext cx="33147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7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Q18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2482459"/>
            <a:ext cx="3771900" cy="18930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74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Q89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175" y="638175"/>
            <a:ext cx="405765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0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Q90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25" y="2181225"/>
            <a:ext cx="386715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2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Q91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687" y="2247900"/>
            <a:ext cx="347662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9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Q92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275" y="776287"/>
            <a:ext cx="3981450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0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Q93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93" y="890587"/>
            <a:ext cx="3724275" cy="2181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444" y="890587"/>
            <a:ext cx="2486025" cy="5076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095" y="890587"/>
            <a:ext cx="2714625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179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Q94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578600"/>
            <a:ext cx="37719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0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Q95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187" y="566304"/>
            <a:ext cx="3479483" cy="57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1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Q96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7" y="600075"/>
            <a:ext cx="3781425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1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Q97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895475"/>
            <a:ext cx="36576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3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Q98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2500312"/>
            <a:ext cx="37719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1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Q19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28" y="2425309"/>
            <a:ext cx="3764756" cy="2007394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87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Q99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2443162"/>
            <a:ext cx="36957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2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Q100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2438400"/>
            <a:ext cx="370522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3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Q101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962" y="2000250"/>
            <a:ext cx="36480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7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Q102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2505075"/>
            <a:ext cx="35718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4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Q103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5" y="2328862"/>
            <a:ext cx="371475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1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Q104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725" y="1928812"/>
            <a:ext cx="36385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3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Q105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37" y="2105025"/>
            <a:ext cx="3514725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6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Q106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2414587"/>
            <a:ext cx="362902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4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Q107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2343150"/>
            <a:ext cx="357187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Q108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5" y="1233487"/>
            <a:ext cx="352425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Q20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196" y="2407446"/>
            <a:ext cx="3757613" cy="20431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3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Q109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895350"/>
            <a:ext cx="370522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4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Q110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687" y="1700212"/>
            <a:ext cx="347662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0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Q111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519237"/>
            <a:ext cx="365760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0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Q112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766762"/>
            <a:ext cx="3752850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9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Q113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23962"/>
            <a:ext cx="38100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3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Q114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5" y="1490662"/>
            <a:ext cx="379095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4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Q115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12" y="1971675"/>
            <a:ext cx="406717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6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Q119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87" y="2038350"/>
            <a:ext cx="416242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0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Q120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214437"/>
            <a:ext cx="36576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Q121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337" y="1514475"/>
            <a:ext cx="374332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3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Q21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924" y="2525324"/>
            <a:ext cx="3636169" cy="1807369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3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Q122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2519362"/>
            <a:ext cx="362902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Q123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725" y="1247775"/>
            <a:ext cx="363855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6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Q124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112" y="1785937"/>
            <a:ext cx="353377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9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Q125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25" y="1419225"/>
            <a:ext cx="386715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9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186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Q128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5" y="1685925"/>
            <a:ext cx="37909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1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Q129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862" y="1757362"/>
            <a:ext cx="372427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8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Q130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462" y="1628775"/>
            <a:ext cx="326707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7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Q131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349" y="1878624"/>
            <a:ext cx="2906590" cy="309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5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Q132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762" y="1490662"/>
            <a:ext cx="30384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6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Q133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37" y="1157287"/>
            <a:ext cx="3971925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5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Q22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356" y="2407446"/>
            <a:ext cx="3443288" cy="20431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36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Q134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362075"/>
            <a:ext cx="36576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4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Q135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512" y="1604962"/>
            <a:ext cx="3990975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1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Q136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987" y="2286000"/>
            <a:ext cx="401002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4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Q137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266950"/>
            <a:ext cx="38862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1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Q138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725" y="1990725"/>
            <a:ext cx="36385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4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Q139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366962"/>
            <a:ext cx="350520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1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7" y="2262187"/>
            <a:ext cx="3667125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5" y="1281112"/>
            <a:ext cx="379095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9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2171700"/>
            <a:ext cx="36957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1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189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237" y="2071687"/>
            <a:ext cx="381952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0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Q23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5" y="2621756"/>
            <a:ext cx="3343275" cy="16144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35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84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152650"/>
            <a:ext cx="39624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9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604962"/>
            <a:ext cx="394335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5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352675"/>
            <a:ext cx="39624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8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966912"/>
            <a:ext cx="38862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1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Q148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75" y="914400"/>
            <a:ext cx="413385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7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Q149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7" y="2019300"/>
            <a:ext cx="378142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8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Lesson Q150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2071687"/>
            <a:ext cx="360045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5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1 Directions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262" y="1562100"/>
            <a:ext cx="418147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1 Q1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062" y="1943100"/>
            <a:ext cx="280987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8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1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2143125"/>
            <a:ext cx="39243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2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Q1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21" y="2525324"/>
            <a:ext cx="7929563" cy="1807369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31975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Q24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056" y="2275293"/>
            <a:ext cx="3671888" cy="23074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08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1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25" y="2047875"/>
            <a:ext cx="386715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1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1 Q4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7" y="2347912"/>
            <a:ext cx="378142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0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1 Q5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87" y="2028825"/>
            <a:ext cx="385762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7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1 Q6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238375"/>
            <a:ext cx="39624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0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1 Q7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25" y="2243137"/>
            <a:ext cx="386715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5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1 Q8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2" y="2252662"/>
            <a:ext cx="391477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7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1 Q9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237" y="1543050"/>
            <a:ext cx="381952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7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194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1 Q10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987" y="1824037"/>
            <a:ext cx="401002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8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2 Directions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675" y="1419225"/>
            <a:ext cx="443865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4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2 Q1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937" y="2185987"/>
            <a:ext cx="404812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8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Q25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221" y="2657475"/>
            <a:ext cx="3357563" cy="154305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2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737" y="1804987"/>
            <a:ext cx="42005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8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2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87" y="2209800"/>
            <a:ext cx="416242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5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2 Q4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2" y="2109787"/>
            <a:ext cx="39147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6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195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2 Q5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87" y="1257300"/>
            <a:ext cx="385762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7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2 Q6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143" y="2252663"/>
            <a:ext cx="3873818" cy="246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2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2 Q7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203" y="2659380"/>
            <a:ext cx="3668078" cy="16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2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2 Q8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693" y="2704147"/>
            <a:ext cx="2643188" cy="16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2 Q9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955" y="2517457"/>
            <a:ext cx="3850005" cy="199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3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196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2 Q10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707" y="1836421"/>
            <a:ext cx="3925253" cy="330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0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3 Directions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962" y="1452562"/>
            <a:ext cx="4410075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Q26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2657475"/>
            <a:ext cx="3429000" cy="15430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36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3 Q1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75" y="1690687"/>
            <a:ext cx="413385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0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3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337" y="2024062"/>
            <a:ext cx="145732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3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971675"/>
            <a:ext cx="402907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0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3 Q4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225" y="1447800"/>
            <a:ext cx="325755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3 Q5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512" y="2176462"/>
            <a:ext cx="399097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4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3 Q6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512" y="2328862"/>
            <a:ext cx="39909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6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3 Q7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362200"/>
            <a:ext cx="411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9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3 Q8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2114550"/>
            <a:ext cx="417195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5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3 Q9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837" y="2076450"/>
            <a:ext cx="412432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1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198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Discrete Quantitative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Discrete Quantitative Quiz 3 Q10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950" y="2514600"/>
            <a:ext cx="2324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9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Q27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799" y="2657475"/>
            <a:ext cx="3350419" cy="154305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36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80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ctrTitle"/>
          </p:nvPr>
        </p:nvSpPr>
        <p:spPr>
          <a:xfrm>
            <a:off x="711199" y="2533650"/>
            <a:ext cx="7721600" cy="17907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4800" b="1" dirty="0" smtClean="0"/>
              <a:t>Quantitative </a:t>
            </a:r>
            <a:r>
              <a:rPr lang="en-US" sz="4800" b="1" dirty="0"/>
              <a:t>Reasoning: </a:t>
            </a:r>
            <a:r>
              <a:rPr lang="en-US" sz="4800" b="1" dirty="0" smtClean="0"/>
              <a:t>Numeric Entry</a:t>
            </a:r>
            <a:r>
              <a:rPr lang="en-US" sz="4800" dirty="0" smtClean="0"/>
              <a:t> 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Test </a:t>
            </a:r>
            <a:r>
              <a:rPr lang="en-US" sz="4800" dirty="0"/>
              <a:t>Mechanics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203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6" name="TextBox 5">
            <a:hlinkClick r:id="" action="ppaction://hlinkshowjump?jump=firstslide"/>
          </p:cNvPr>
          <p:cNvSpPr txBox="1">
            <a:spLocks noChangeArrowheads="1"/>
          </p:cNvSpPr>
          <p:nvPr/>
        </p:nvSpPr>
        <p:spPr bwMode="auto">
          <a:xfrm>
            <a:off x="14292" y="659154"/>
            <a:ext cx="2462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Franklin Gothic Book" panose="020B0503020102020204" pitchFamily="34" charset="0"/>
                <a:hlinkClick r:id="" action="ppaction://hlinkshowjump?jump=firstslide"/>
              </a:rPr>
              <a:t>↖ Back to the Table of Contents</a:t>
            </a:r>
            <a:endParaRPr lang="en-US" sz="12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97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 Test Mechanics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203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604" y="1335700"/>
            <a:ext cx="7337727" cy="438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4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Anatomy Directions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204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24" y="1964201"/>
            <a:ext cx="3395238" cy="305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Anatomy Q1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204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61" y="2496139"/>
            <a:ext cx="7496320" cy="201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8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Anatomy Q2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204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330" y="2653740"/>
            <a:ext cx="7472948" cy="169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6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Anatomy Q3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204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186" y="2873695"/>
            <a:ext cx="7396749" cy="124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6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Anatomy Q4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205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1933575"/>
            <a:ext cx="771525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3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Pacing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206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" y="2424112"/>
            <a:ext cx="793432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6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Pacing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206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75" y="552450"/>
            <a:ext cx="710565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8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Time Trial Directions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207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85" y="701040"/>
            <a:ext cx="3790950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475" y="701040"/>
            <a:ext cx="382905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2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Q36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059" y="1925249"/>
            <a:ext cx="3721894" cy="300751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47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Time Trial Q1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207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687" y="2714625"/>
            <a:ext cx="34766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4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Time Trial Q2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207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2728912"/>
            <a:ext cx="342900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Time Trial Q3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207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387" y="2981325"/>
            <a:ext cx="294322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Time Trial Q4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207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687" y="2890837"/>
            <a:ext cx="347662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0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Time Trial Q5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207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7" y="804862"/>
            <a:ext cx="3667125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Game Plan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208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1104900"/>
            <a:ext cx="785812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8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Game Plan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208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576262"/>
            <a:ext cx="794385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9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Directions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209 • 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966787"/>
            <a:ext cx="8286750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Directions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209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" y="2500312"/>
            <a:ext cx="82581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8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Q1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25" y="2447925"/>
            <a:ext cx="38671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6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Q37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346" y="2550321"/>
            <a:ext cx="3643313" cy="1757363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23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7" y="2695575"/>
            <a:ext cx="3667125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1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590800"/>
            <a:ext cx="3886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4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Q4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047875"/>
            <a:ext cx="388620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1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Q5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862" y="2433637"/>
            <a:ext cx="372427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5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Q6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638425"/>
            <a:ext cx="38862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5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Q7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675" y="2252662"/>
            <a:ext cx="3676650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4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Q8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5" y="2867025"/>
            <a:ext cx="23812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Q9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962" y="2581275"/>
            <a:ext cx="364807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7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Q10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7" y="2900362"/>
            <a:ext cx="378142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5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Q11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50" y="2986087"/>
            <a:ext cx="346710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4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Q38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634" y="2164556"/>
            <a:ext cx="3664744" cy="252888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6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Q12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2890837"/>
            <a:ext cx="3695700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2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Q13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2166937"/>
            <a:ext cx="37338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0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Q14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381250"/>
            <a:ext cx="3352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1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Q15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975" y="2900362"/>
            <a:ext cx="34480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Q16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900362"/>
            <a:ext cx="365760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9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Q17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337" y="2376487"/>
            <a:ext cx="3743325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0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Q18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5" y="2700337"/>
            <a:ext cx="3714750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3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Q19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887" y="2990850"/>
            <a:ext cx="332422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8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Q20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2876550"/>
            <a:ext cx="37338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9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Q21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211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762" y="2795587"/>
            <a:ext cx="380047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4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Q39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221" y="2353874"/>
            <a:ext cx="3357563" cy="2150269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53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Q22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957387"/>
            <a:ext cx="35052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0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Q23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985962"/>
            <a:ext cx="38862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2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Q24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712" y="1800225"/>
            <a:ext cx="383857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8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Q25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628775"/>
            <a:ext cx="41148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Q26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887" y="1985962"/>
            <a:ext cx="40862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7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Q27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212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1485900"/>
            <a:ext cx="4038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Q28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7" y="2895600"/>
            <a:ext cx="366712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25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Q29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862" y="2786062"/>
            <a:ext cx="37242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7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Q30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562" y="2109787"/>
            <a:ext cx="39528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6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Q31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2767012"/>
            <a:ext cx="39243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9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Q40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209" y="2546753"/>
            <a:ext cx="3607594" cy="17645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98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Q32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50" y="1795462"/>
            <a:ext cx="38481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8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Q33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087" y="2462212"/>
            <a:ext cx="3933825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8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Q34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337" y="2366962"/>
            <a:ext cx="3743325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4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Lesson Q35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213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37" y="1328737"/>
            <a:ext cx="397192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9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Quiz 1 Directions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" y="904875"/>
            <a:ext cx="3771900" cy="5200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532" y="904875"/>
            <a:ext cx="3762375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5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Quiz 1 Q1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5" y="2814637"/>
            <a:ext cx="352425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4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Quiz 1 Q2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2762250"/>
            <a:ext cx="348615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7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Quiz 1 Q3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075" y="2166937"/>
            <a:ext cx="337185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0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Quiz 1 Q4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217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2500312"/>
            <a:ext cx="333375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7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Quiz 1 Q5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218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97" y="2735580"/>
            <a:ext cx="3449883" cy="154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7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Q41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481" y="2389593"/>
            <a:ext cx="3729038" cy="20788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37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73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Quiz 2</a:t>
            </a:r>
            <a:r>
              <a:rPr lang="en-US" sz="2400" dirty="0" smtClean="0"/>
              <a:t> Directions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97" y="923766"/>
            <a:ext cx="3819525" cy="5172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532" y="923766"/>
            <a:ext cx="3762375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8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Quiz 2</a:t>
            </a:r>
            <a:r>
              <a:rPr lang="en-US" sz="2400" dirty="0" smtClean="0"/>
              <a:t> Q1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457450"/>
            <a:ext cx="39624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Quiz 2</a:t>
            </a:r>
            <a:r>
              <a:rPr lang="en-US" sz="2400" dirty="0" smtClean="0"/>
              <a:t> Q2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2867025"/>
            <a:ext cx="3590925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1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Quiz 2</a:t>
            </a:r>
            <a:r>
              <a:rPr lang="en-US" sz="2400" dirty="0" smtClean="0"/>
              <a:t> Q3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2419350"/>
            <a:ext cx="3590925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1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Quiz 2</a:t>
            </a:r>
            <a:r>
              <a:rPr lang="en-US" sz="2400" dirty="0" smtClean="0"/>
              <a:t> Q4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219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025" y="2400300"/>
            <a:ext cx="340995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2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Quiz 2</a:t>
            </a:r>
            <a:r>
              <a:rPr lang="en-US" sz="2400" dirty="0" smtClean="0"/>
              <a:t> Q5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220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1564210"/>
            <a:ext cx="3928110" cy="384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9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Quiz 3</a:t>
            </a:r>
            <a:r>
              <a:rPr lang="en-US" sz="2400" dirty="0" smtClean="0"/>
              <a:t> Directions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221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" y="849630"/>
            <a:ext cx="3743325" cy="5219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482" y="849630"/>
            <a:ext cx="3800475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6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Quiz 3</a:t>
            </a:r>
            <a:r>
              <a:rPr lang="en-US" sz="2400" dirty="0" smtClean="0"/>
              <a:t> Q1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221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3009900"/>
            <a:ext cx="360045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7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Quiz 3</a:t>
            </a:r>
            <a:r>
              <a:rPr lang="en-US" sz="2400" dirty="0" smtClean="0"/>
              <a:t> Q2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221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350" y="2281237"/>
            <a:ext cx="3543300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9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Quiz 3</a:t>
            </a:r>
            <a:r>
              <a:rPr lang="en-US" sz="2400" dirty="0" smtClean="0"/>
              <a:t> Q3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221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350" y="2524125"/>
            <a:ext cx="35433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Q2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06" y="2346728"/>
            <a:ext cx="7950994" cy="21645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413197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Q42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796" y="2568184"/>
            <a:ext cx="3300413" cy="1721644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52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Quiz 3</a:t>
            </a:r>
            <a:r>
              <a:rPr lang="en-US" sz="2400" dirty="0" smtClean="0"/>
              <a:t> Q4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221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475" y="2533650"/>
            <a:ext cx="306705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9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ctrTitle"/>
          </p:nvPr>
        </p:nvSpPr>
        <p:spPr>
          <a:xfrm>
            <a:off x="1143000" y="-2796163"/>
            <a:ext cx="6858000" cy="2387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Quantitative Reasoning: Numeric Entry</a:t>
            </a:r>
            <a:r>
              <a:rPr lang="en-US" sz="2400" baseline="0" dirty="0" smtClean="0"/>
              <a:t> Quiz 3</a:t>
            </a:r>
            <a:r>
              <a:rPr lang="en-US" sz="2400" dirty="0" smtClean="0"/>
              <a:t> Q5</a:t>
            </a:r>
            <a:endParaRPr lang="en-US" sz="2400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4287" y="26769"/>
            <a:ext cx="25708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221 • Quantitative Reasoning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Numeric Entry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37" y="2914650"/>
            <a:ext cx="351472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11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ctrTitle"/>
          </p:nvPr>
        </p:nvSpPr>
        <p:spPr>
          <a:xfrm>
            <a:off x="711199" y="2533650"/>
            <a:ext cx="7721600" cy="17907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4800" b="1" dirty="0" smtClean="0"/>
              <a:t>Quantitative </a:t>
            </a:r>
            <a:r>
              <a:rPr lang="en-US" sz="4800" b="1" dirty="0"/>
              <a:t>Reasoning: </a:t>
            </a:r>
            <a:r>
              <a:rPr lang="en-US" sz="4800" b="1" dirty="0" smtClean="0"/>
              <a:t>Comparisons 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dirty="0" smtClean="0"/>
              <a:t>Test </a:t>
            </a:r>
            <a:r>
              <a:rPr lang="en-US" sz="4800" dirty="0"/>
              <a:t>Mechanics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6" y="16625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Comparisons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TextBox 4">
            <a:hlinkClick r:id="" action="ppaction://hlinkshowjump?jump=firstslide"/>
          </p:cNvPr>
          <p:cNvSpPr txBox="1">
            <a:spLocks noChangeArrowheads="1"/>
          </p:cNvSpPr>
          <p:nvPr/>
        </p:nvSpPr>
        <p:spPr bwMode="auto">
          <a:xfrm>
            <a:off x="14292" y="659154"/>
            <a:ext cx="2462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Franklin Gothic Book" panose="020B0503020102020204" pitchFamily="34" charset="0"/>
                <a:hlinkClick r:id="" action="ppaction://hlinkshowjump?jump=firstslide"/>
              </a:rPr>
              <a:t>↖ Back to the Table of Contents</a:t>
            </a:r>
            <a:endParaRPr lang="en-US" sz="12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17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</a:t>
            </a:r>
            <a:r>
              <a:rPr lang="en-US" sz="2400" baseline="0" dirty="0" smtClean="0"/>
              <a:t> Reasoning: </a:t>
            </a:r>
            <a:r>
              <a:rPr lang="en-US" sz="2400" dirty="0" smtClean="0"/>
              <a:t>Comparisons </a:t>
            </a:r>
            <a:r>
              <a:rPr lang="en-US" sz="2400" baseline="0" dirty="0" smtClean="0"/>
              <a:t>Test Mechanics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6" y="16625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Comparisons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30" y="1344664"/>
            <a:ext cx="7658253" cy="432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3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</a:t>
            </a:r>
            <a:r>
              <a:rPr lang="en-US" sz="2400" baseline="0" dirty="0" smtClean="0"/>
              <a:t> Reasoning: </a:t>
            </a:r>
            <a:r>
              <a:rPr lang="en-US" sz="2400" dirty="0" smtClean="0"/>
              <a:t>Comparisons </a:t>
            </a:r>
            <a:r>
              <a:rPr lang="en-US" sz="2400" baseline="0" dirty="0" smtClean="0"/>
              <a:t>Anatomy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6" y="16625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Comparisons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249" y="563881"/>
            <a:ext cx="6992741" cy="571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5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</a:t>
            </a:r>
            <a:r>
              <a:rPr lang="en-US" sz="2400" baseline="0" dirty="0" smtClean="0"/>
              <a:t> Reasoning: </a:t>
            </a:r>
            <a:r>
              <a:rPr lang="en-US" sz="2400" dirty="0" smtClean="0"/>
              <a:t>Comparisons </a:t>
            </a:r>
            <a:r>
              <a:rPr lang="en-US" sz="2400" baseline="0" dirty="0" smtClean="0"/>
              <a:t>Anatomy Q1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6" y="16625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Comparisons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7" y="2428875"/>
            <a:ext cx="751522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6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</a:t>
            </a:r>
            <a:r>
              <a:rPr lang="en-US" sz="2400" baseline="0" dirty="0" smtClean="0"/>
              <a:t> Reasoning: </a:t>
            </a:r>
            <a:r>
              <a:rPr lang="en-US" sz="2400" dirty="0" smtClean="0"/>
              <a:t>Comparisons </a:t>
            </a:r>
            <a:r>
              <a:rPr lang="en-US" sz="2400" baseline="0" dirty="0" smtClean="0"/>
              <a:t>Anatomy Q2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6" y="16625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Reasoning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Comparisons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22" y="2828925"/>
            <a:ext cx="776287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8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Anatomy </a:t>
            </a:r>
            <a:r>
              <a:rPr lang="en-US" sz="2400" dirty="0" smtClean="0"/>
              <a:t>Q3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" y="1133475"/>
            <a:ext cx="7877175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7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Anatomy </a:t>
            </a:r>
            <a:r>
              <a:rPr lang="en-US" sz="2400" dirty="0" smtClean="0"/>
              <a:t>Q4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" y="2486025"/>
            <a:ext cx="791527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1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Anatomy </a:t>
            </a:r>
            <a:r>
              <a:rPr lang="en-US" sz="2400" dirty="0" smtClean="0"/>
              <a:t>Q5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2243137"/>
            <a:ext cx="790575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0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Q43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506" y="2486025"/>
            <a:ext cx="3328988" cy="18859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53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Pacing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2" y="1971675"/>
            <a:ext cx="833437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4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Pacing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32" y="581522"/>
            <a:ext cx="7326033" cy="570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9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175" y="1738312"/>
            <a:ext cx="405765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4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5" y="3043237"/>
            <a:ext cx="3790950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3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987" y="3071812"/>
            <a:ext cx="401002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5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795587"/>
            <a:ext cx="411480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6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2" y="2747962"/>
            <a:ext cx="39147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1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2143125"/>
            <a:ext cx="39433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3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50" y="2600325"/>
            <a:ext cx="38481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5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Q7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2919412"/>
            <a:ext cx="39243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4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Q44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221" y="2575328"/>
            <a:ext cx="3357563" cy="1707356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37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Q8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  <a:endParaRPr lang="en-US" sz="1200" dirty="0">
              <a:solidFill>
                <a:prstClr val="white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5" y="2638425"/>
            <a:ext cx="390525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9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5" y="1862137"/>
            <a:ext cx="390525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4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Time Trial Q10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2986087"/>
            <a:ext cx="394335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3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Game</a:t>
            </a:r>
            <a:r>
              <a:rPr lang="en-US" sz="2400" baseline="0" dirty="0" smtClean="0"/>
              <a:t> Plan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41" y="874821"/>
            <a:ext cx="756285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6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Game</a:t>
            </a:r>
            <a:r>
              <a:rPr lang="en-US" sz="2400" baseline="0" dirty="0" smtClean="0"/>
              <a:t> Plan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35757"/>
            <a:ext cx="762000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5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Game</a:t>
            </a:r>
            <a:r>
              <a:rPr lang="en-US" sz="2400" baseline="0" dirty="0" smtClean="0"/>
              <a:t> Plan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2090737"/>
            <a:ext cx="83439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2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Game</a:t>
            </a:r>
            <a:r>
              <a:rPr lang="en-US" sz="2400" baseline="0" dirty="0" smtClean="0"/>
              <a:t> Plan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17" y="553600"/>
            <a:ext cx="8163609" cy="573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5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Game</a:t>
            </a:r>
            <a:r>
              <a:rPr lang="en-US" sz="2400" baseline="0" dirty="0" smtClean="0"/>
              <a:t> Plan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233-234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11648"/>
            <a:ext cx="8382000" cy="2038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" y="3317328"/>
            <a:ext cx="837247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8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Game</a:t>
            </a:r>
            <a:r>
              <a:rPr lang="en-US" sz="2400" baseline="0" dirty="0" smtClean="0"/>
              <a:t> Plan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" y="1733550"/>
            <a:ext cx="83248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Game</a:t>
            </a:r>
            <a:r>
              <a:rPr lang="en-US" sz="2400" baseline="0" dirty="0" smtClean="0"/>
              <a:t> Plan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923925"/>
            <a:ext cx="828675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0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Q45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078" y="2664621"/>
            <a:ext cx="3421856" cy="152876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77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" y="558691"/>
            <a:ext cx="814387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1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525" y="2566987"/>
            <a:ext cx="45529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5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3048000"/>
            <a:ext cx="451485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5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337" y="3052762"/>
            <a:ext cx="4505325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3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050" y="2843212"/>
            <a:ext cx="45339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2886075"/>
            <a:ext cx="4514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525" y="2900362"/>
            <a:ext cx="45529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5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Q7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50" y="3095625"/>
            <a:ext cx="44577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2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" y="2838450"/>
            <a:ext cx="88487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8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Q8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87" y="1638300"/>
            <a:ext cx="416242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6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Q46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93" y="2468174"/>
            <a:ext cx="3450431" cy="1921669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36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2352675"/>
            <a:ext cx="41148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0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2738437"/>
            <a:ext cx="41910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9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637" y="2624137"/>
            <a:ext cx="4276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6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837" y="2786062"/>
            <a:ext cx="412432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1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887" y="2790825"/>
            <a:ext cx="408622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4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50" y="2938462"/>
            <a:ext cx="407670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5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Q17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37" y="2147887"/>
            <a:ext cx="46577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3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Q18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187" y="3028950"/>
            <a:ext cx="46196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6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662" y="2752725"/>
            <a:ext cx="4638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1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Q20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2714625"/>
            <a:ext cx="46482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Q47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353" y="2178846"/>
            <a:ext cx="3593306" cy="25003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7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Q21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187" y="2771775"/>
            <a:ext cx="461962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Q22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425" y="2495550"/>
            <a:ext cx="462915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1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Q23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2743200"/>
            <a:ext cx="4648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8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Q24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187" y="2752725"/>
            <a:ext cx="461962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2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Q25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2462212"/>
            <a:ext cx="464820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0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Q26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662" y="3086100"/>
            <a:ext cx="463867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4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Q27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3086100"/>
            <a:ext cx="466725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1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Q28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950" y="3076575"/>
            <a:ext cx="461010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8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Q29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2586037"/>
            <a:ext cx="46482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8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" y="2838450"/>
            <a:ext cx="88487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Q48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206" y="2575328"/>
            <a:ext cx="3557588" cy="1707356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43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Q30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2476500"/>
            <a:ext cx="47529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2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Q31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362" y="2852737"/>
            <a:ext cx="486727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9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Q32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5" y="2828925"/>
            <a:ext cx="48577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2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Q33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0" y="2671762"/>
            <a:ext cx="476250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4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Q34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3024187"/>
            <a:ext cx="48006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6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Q35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225" y="3057525"/>
            <a:ext cx="478155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1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Q36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937" y="3067050"/>
            <a:ext cx="481012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3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Q37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090862"/>
            <a:ext cx="47244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5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Q38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3048000"/>
            <a:ext cx="48006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Q39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0" y="3014662"/>
            <a:ext cx="47625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Q49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778" y="2307431"/>
            <a:ext cx="3650456" cy="22431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0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Q40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2790825"/>
            <a:ext cx="475297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0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Q41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757487"/>
            <a:ext cx="487680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6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Q42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62" y="3014662"/>
            <a:ext cx="471487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2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Q43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5" y="2667000"/>
            <a:ext cx="485775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6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Q44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2662237"/>
            <a:ext cx="475297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6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" y="2838450"/>
            <a:ext cx="88487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6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Q45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239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0" y="2595562"/>
            <a:ext cx="47625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5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Q56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0" y="2724150"/>
            <a:ext cx="47625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1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Q57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37" y="2943225"/>
            <a:ext cx="465772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6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Q58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087" y="2995612"/>
            <a:ext cx="4695825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9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Q50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503" y="2478881"/>
            <a:ext cx="3479006" cy="1900238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38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4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Q59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1571625"/>
            <a:ext cx="475297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5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Q60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275" y="2781300"/>
            <a:ext cx="474345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Q61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987" y="2790825"/>
            <a:ext cx="477202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Q62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037" y="2700337"/>
            <a:ext cx="47339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Q63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2695575"/>
            <a:ext cx="466725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8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Q64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2809875"/>
            <a:ext cx="47053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8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Q65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62" y="2924175"/>
            <a:ext cx="471487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7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Q66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62" y="2828925"/>
            <a:ext cx="471487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9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" y="2838450"/>
            <a:ext cx="88487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Q67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287" y="3043237"/>
            <a:ext cx="45434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4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Q51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193" y="2482459"/>
            <a:ext cx="3907631" cy="189309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93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Q68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2786062"/>
            <a:ext cx="44958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1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Q69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862" y="2705100"/>
            <a:ext cx="448627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9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Q70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287" y="2271712"/>
            <a:ext cx="454342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9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Q71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2424112"/>
            <a:ext cx="451485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7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Q72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187" y="2619375"/>
            <a:ext cx="461962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1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Q73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337" y="3028950"/>
            <a:ext cx="45053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5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Q74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2990850"/>
            <a:ext cx="44958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5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Q75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675" y="3086100"/>
            <a:ext cx="443865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8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Q76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912" y="2976562"/>
            <a:ext cx="444817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1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Q77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50" y="3067050"/>
            <a:ext cx="44577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2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Directions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90" y="2775353"/>
            <a:ext cx="8201025" cy="13073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105747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Q52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056" y="2575328"/>
            <a:ext cx="3671888" cy="1707356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69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Q78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962" y="3005137"/>
            <a:ext cx="44100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9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Q79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37" y="2752725"/>
            <a:ext cx="442912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2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Q80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675" y="3024187"/>
            <a:ext cx="443865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8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Q81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862" y="2790825"/>
            <a:ext cx="448627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6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" y="2838450"/>
            <a:ext cx="88487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8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Q82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000375"/>
            <a:ext cx="45720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5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Q83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425" y="2976562"/>
            <a:ext cx="462915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0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Q84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37" y="2862262"/>
            <a:ext cx="465772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Q85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3014662"/>
            <a:ext cx="46863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8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Q86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2986087"/>
            <a:ext cx="466725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0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Q53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471" y="2453884"/>
            <a:ext cx="3929063" cy="1950244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29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Q91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987" y="2376487"/>
            <a:ext cx="4772025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6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Q92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712" y="2652712"/>
            <a:ext cx="460057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6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Q93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662" y="2800350"/>
            <a:ext cx="4638675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7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Q94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425" y="2081212"/>
            <a:ext cx="462915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6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Q95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2524125"/>
            <a:ext cx="46863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" y="2838450"/>
            <a:ext cx="88487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Q96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387" y="2628900"/>
            <a:ext cx="446722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9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Q97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450" y="2733675"/>
            <a:ext cx="42291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3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Q98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5" y="2619375"/>
            <a:ext cx="4286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Q99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112" y="2686050"/>
            <a:ext cx="4295775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4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Q54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331" y="2043115"/>
            <a:ext cx="3843338" cy="277177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35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Q100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962" y="2790825"/>
            <a:ext cx="441007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8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Q101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487" y="876300"/>
            <a:ext cx="439102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7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Q102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5" y="1838325"/>
            <a:ext cx="43624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4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" y="2838450"/>
            <a:ext cx="88487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6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Q103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1562100"/>
            <a:ext cx="40005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6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Q104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0" y="1995487"/>
            <a:ext cx="40005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2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Q105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25" y="2171700"/>
            <a:ext cx="40957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8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Q106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362" y="1862137"/>
            <a:ext cx="410527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1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Q107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12" y="2595562"/>
            <a:ext cx="41433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8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Q108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175" y="2200275"/>
            <a:ext cx="40576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1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Q55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756" y="2475318"/>
            <a:ext cx="3900488" cy="19073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27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Q109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550" y="2767012"/>
            <a:ext cx="41529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6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" y="2838450"/>
            <a:ext cx="88487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12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Q110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12" y="1690687"/>
            <a:ext cx="406717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1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Q111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12" y="1690687"/>
            <a:ext cx="4067175" cy="3476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0" y="4401502"/>
            <a:ext cx="3924300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4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Q112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137" y="1728787"/>
            <a:ext cx="3895725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4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</a:t>
            </a:r>
            <a:r>
              <a:rPr lang="en-US" sz="2400" dirty="0" smtClean="0"/>
              <a:t>Reasoning: Comparisons Lesson Q113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2" y="2409825"/>
            <a:ext cx="391477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7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</a:t>
            </a:r>
            <a:r>
              <a:rPr lang="en-US" sz="2400" dirty="0" smtClean="0"/>
              <a:t>Reasoning: Comparisons Lesson Q114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275" y="2786062"/>
            <a:ext cx="398145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</a:t>
            </a:r>
            <a:r>
              <a:rPr lang="en-US" sz="2400" dirty="0" smtClean="0"/>
              <a:t>Reasoning: Comparisons Lesson Q115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2128837"/>
            <a:ext cx="388620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6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</a:t>
            </a:r>
            <a:r>
              <a:rPr lang="en-US" sz="2400" dirty="0" smtClean="0"/>
              <a:t>Reasoning: Comparisons Lesson Q116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2" y="2133600"/>
            <a:ext cx="391477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6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" y="2838450"/>
            <a:ext cx="88487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Q56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181" y="2375303"/>
            <a:ext cx="3957638" cy="2107406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2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Q117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246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737" y="1876425"/>
            <a:ext cx="420052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1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Q125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5" y="1223962"/>
            <a:ext cx="485775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3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Q126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5" y="1733550"/>
            <a:ext cx="48577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1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Q127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1609725"/>
            <a:ext cx="466725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5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Q128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1285875"/>
            <a:ext cx="46863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8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Q129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247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225" y="2471737"/>
            <a:ext cx="478155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1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" y="2838450"/>
            <a:ext cx="88487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9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Q130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1485900"/>
            <a:ext cx="4953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1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Q131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5" y="1547812"/>
            <a:ext cx="489585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0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Q132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737" y="1695450"/>
            <a:ext cx="496252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2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Q57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40" y="2332443"/>
            <a:ext cx="3971925" cy="219313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4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Q133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25" y="1971675"/>
            <a:ext cx="49339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7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Q134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837" y="1347787"/>
            <a:ext cx="488632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2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Q135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248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925" y="1524000"/>
            <a:ext cx="50101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0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" y="2838450"/>
            <a:ext cx="88487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0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Q136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662" y="1552575"/>
            <a:ext cx="4638675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5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Q140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475" y="1514475"/>
            <a:ext cx="45910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Q141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249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62" y="2400300"/>
            <a:ext cx="456247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6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" y="2838450"/>
            <a:ext cx="88487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4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Q142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2566987"/>
            <a:ext cx="495300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8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Q143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887" y="2833687"/>
            <a:ext cx="48482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8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Q58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634" y="2486025"/>
            <a:ext cx="3664744" cy="188595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39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61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Q144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412" y="2524125"/>
            <a:ext cx="482917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Q145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212" y="2800350"/>
            <a:ext cx="4981575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2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Q146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887" y="2362200"/>
            <a:ext cx="48482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7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Q147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2690812"/>
            <a:ext cx="480060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Q148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362" y="2190750"/>
            <a:ext cx="486727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0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Q149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5" y="2143125"/>
            <a:ext cx="4857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Lesson Q150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250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887" y="1843087"/>
            <a:ext cx="484822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5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</a:t>
            </a:r>
            <a:r>
              <a:rPr lang="en-US" sz="2400" dirty="0" smtClean="0"/>
              <a:t>Comparison</a:t>
            </a:r>
            <a:r>
              <a:rPr lang="en-US" sz="2400" baseline="0" dirty="0" smtClean="0"/>
              <a:t> Quiz 1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" y="614362"/>
            <a:ext cx="820102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9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</a:t>
            </a:r>
            <a:r>
              <a:rPr lang="en-US" sz="2400" dirty="0" smtClean="0"/>
              <a:t>Comparison</a:t>
            </a:r>
            <a:r>
              <a:rPr lang="en-US" sz="2400" baseline="0" dirty="0" smtClean="0"/>
              <a:t> Quiz 1 Q1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62" y="2595562"/>
            <a:ext cx="45624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8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</a:t>
            </a:r>
            <a:r>
              <a:rPr lang="en-US" sz="2400" dirty="0" smtClean="0"/>
              <a:t>Comparison</a:t>
            </a:r>
            <a:r>
              <a:rPr lang="en-US" sz="2400" baseline="0" dirty="0" smtClean="0"/>
              <a:t> Quiz 1 Q2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050" y="2743200"/>
            <a:ext cx="45339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Q61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2043115"/>
            <a:ext cx="3771900" cy="277177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</a:t>
            </a:r>
            <a:r>
              <a:rPr lang="en-US" sz="2400" dirty="0" smtClean="0"/>
              <a:t>Comparison</a:t>
            </a:r>
            <a:r>
              <a:rPr lang="en-US" sz="2400" baseline="0" dirty="0" smtClean="0"/>
              <a:t> Quiz 1 Q3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762" y="3005137"/>
            <a:ext cx="45624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</a:t>
            </a:r>
            <a:r>
              <a:rPr lang="en-US" sz="2400" dirty="0" smtClean="0"/>
              <a:t>Comparison</a:t>
            </a:r>
            <a:r>
              <a:rPr lang="en-US" sz="2400" baseline="0" dirty="0" smtClean="0"/>
              <a:t> Quiz 1 Q4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705100"/>
            <a:ext cx="44196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5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</a:t>
            </a:r>
            <a:r>
              <a:rPr lang="en-US" sz="2400" dirty="0" smtClean="0"/>
              <a:t>Comparison</a:t>
            </a:r>
            <a:r>
              <a:rPr lang="en-US" sz="2400" baseline="0" dirty="0" smtClean="0"/>
              <a:t> Quiz 1 Q5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387" y="3100387"/>
            <a:ext cx="4467225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3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</a:t>
            </a:r>
            <a:r>
              <a:rPr lang="en-US" sz="2400" dirty="0" smtClean="0"/>
              <a:t>Comparison</a:t>
            </a:r>
            <a:r>
              <a:rPr lang="en-US" sz="2400" baseline="0" dirty="0" smtClean="0"/>
              <a:t> Quiz 1 Q6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0" y="2809875"/>
            <a:ext cx="438150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5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" y="2838450"/>
            <a:ext cx="88487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1 Q7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762250"/>
            <a:ext cx="42672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2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1 Q8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012" y="2695575"/>
            <a:ext cx="4371975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6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1 Q9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587" y="2781300"/>
            <a:ext cx="431482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9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1 Q10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300287"/>
            <a:ext cx="44196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0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2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412" y="1681162"/>
            <a:ext cx="482917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2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Q62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40" y="2432453"/>
            <a:ext cx="3514725" cy="199310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8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2 Q1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2852737"/>
            <a:ext cx="464820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7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2 Q2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0" y="2571750"/>
            <a:ext cx="48387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8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2 Q3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0" y="2743200"/>
            <a:ext cx="47625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8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2 Q4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62" y="2662237"/>
            <a:ext cx="471487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6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2 Q5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612" y="2619375"/>
            <a:ext cx="46767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9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2 Q6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887" y="2357437"/>
            <a:ext cx="48482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5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2 Q7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1857375"/>
            <a:ext cx="466725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6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2 Q8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2514600"/>
            <a:ext cx="46672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7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2 Q9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2962275"/>
            <a:ext cx="46482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0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2 Q10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253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2709862"/>
            <a:ext cx="464820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6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Q63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778" y="2436021"/>
            <a:ext cx="3650456" cy="1985963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21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3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537" y="1862137"/>
            <a:ext cx="435292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9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3 Q1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5" y="2881312"/>
            <a:ext cx="4362450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8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3 Q2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687" y="2124075"/>
            <a:ext cx="4238625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7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3 Q3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2481262"/>
            <a:ext cx="417195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1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3 Q4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312" y="1828800"/>
            <a:ext cx="414337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1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3 Q5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87" y="1757362"/>
            <a:ext cx="416242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5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3 Q6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362" y="2843212"/>
            <a:ext cx="41052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6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3 Q7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254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262" y="2581275"/>
            <a:ext cx="418147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 Directions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7" y="2838450"/>
            <a:ext cx="88487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6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3 Q8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1338262"/>
            <a:ext cx="466725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9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Anatomy</a:t>
            </a:r>
            <a:r>
              <a:rPr lang="en-US" sz="2400" baseline="0" dirty="0" smtClean="0"/>
              <a:t> Q3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96" y="2293146"/>
            <a:ext cx="7922419" cy="22717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22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Verbal Reasoning: Completions</a:t>
            </a:r>
          </a:p>
        </p:txBody>
      </p:sp>
    </p:spTree>
    <p:extLst>
      <p:ext uri="{BB962C8B-B14F-4D97-AF65-F5344CB8AC3E}">
        <p14:creationId xmlns:p14="http://schemas.microsoft.com/office/powerpoint/2010/main" val="26138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Q64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2578896"/>
            <a:ext cx="3600450" cy="17002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8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3 Q9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337" y="2962275"/>
            <a:ext cx="4505325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9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/>
              <a:t>Quantitative Reasoning: Comparisons </a:t>
            </a:r>
            <a:r>
              <a:rPr lang="en-US" sz="2400" dirty="0" smtClean="0"/>
              <a:t>Quiz</a:t>
            </a:r>
            <a:r>
              <a:rPr lang="en-US" sz="2400" baseline="0" dirty="0" smtClean="0"/>
              <a:t> 3 Q10</a:t>
            </a:r>
            <a:endParaRPr lang="en-US" sz="2400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4288" y="16627"/>
            <a:ext cx="29258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255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Quantitative Reasoning: Comparisons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087" y="2962275"/>
            <a:ext cx="4695825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4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/>
          <p:cNvSpPr>
            <a:spLocks noGrp="1"/>
          </p:cNvSpPr>
          <p:nvPr>
            <p:ph type="ctrTitle"/>
          </p:nvPr>
        </p:nvSpPr>
        <p:spPr>
          <a:xfrm>
            <a:off x="711199" y="2533650"/>
            <a:ext cx="7721600" cy="1790700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US" sz="4800" b="1" dirty="0" smtClean="0"/>
              <a:t>Quantitative </a:t>
            </a:r>
            <a:r>
              <a:rPr lang="en-US" sz="4800" b="1" dirty="0"/>
              <a:t>Reasoning: 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Data </a:t>
            </a:r>
            <a:r>
              <a:rPr lang="en-US" sz="4800" b="1" dirty="0" smtClean="0"/>
              <a:t>Interpretation 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dirty="0" smtClean="0"/>
              <a:t>Test </a:t>
            </a:r>
            <a:r>
              <a:rPr lang="en-US" sz="4800" dirty="0"/>
              <a:t>Mechanics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" name="TextBox 3">
            <a:hlinkClick r:id="" action="ppaction://hlinkshowjump?jump=firstslide"/>
          </p:cNvPr>
          <p:cNvSpPr txBox="1">
            <a:spLocks noChangeArrowheads="1"/>
          </p:cNvSpPr>
          <p:nvPr/>
        </p:nvSpPr>
        <p:spPr bwMode="auto">
          <a:xfrm>
            <a:off x="14292" y="659154"/>
            <a:ext cx="24622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Franklin Gothic Book" panose="020B0503020102020204" pitchFamily="34" charset="0"/>
                <a:hlinkClick r:id="" action="ppaction://hlinkshowjump?jump=firstslide"/>
              </a:rPr>
              <a:t>↖ Back to the Table of Contents</a:t>
            </a:r>
            <a:endParaRPr lang="en-US" sz="12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36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</a:t>
            </a:r>
            <a:r>
              <a:rPr lang="en-US" sz="2400" baseline="0" dirty="0" smtClean="0"/>
              <a:t>Test Mechanics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261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•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" y="2190750"/>
            <a:ext cx="825817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9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Anatomy Directions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262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57362"/>
            <a:ext cx="82296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0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Anatomy Q1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262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" y="2576512"/>
            <a:ext cx="83248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7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Anatomy Q2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262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95525"/>
            <a:ext cx="82296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5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Anatomy Q3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262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56" y="2428875"/>
            <a:ext cx="810577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3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Pacing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263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" y="2586037"/>
            <a:ext cx="78962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1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Pacing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263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75" y="571500"/>
            <a:ext cx="71056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5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Q65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199" y="2057400"/>
            <a:ext cx="3807619" cy="2743200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81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Time Trial</a:t>
            </a:r>
            <a:r>
              <a:rPr lang="en-US" sz="2400" baseline="0" dirty="0" smtClean="0"/>
              <a:t> Directions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264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600075"/>
            <a:ext cx="79057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6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Time Trial</a:t>
            </a:r>
            <a:r>
              <a:rPr lang="en-US" sz="2400" baseline="0" dirty="0" smtClean="0"/>
              <a:t> Q1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264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025" y="2533650"/>
            <a:ext cx="340995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7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Time Trial</a:t>
            </a:r>
            <a:r>
              <a:rPr lang="en-US" sz="2400" baseline="0" dirty="0" smtClean="0"/>
              <a:t> Q2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264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2562225"/>
            <a:ext cx="357187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3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Time Trial</a:t>
            </a:r>
            <a:r>
              <a:rPr lang="en-US" sz="2400" baseline="0" dirty="0" smtClean="0"/>
              <a:t> Q3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264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2557462"/>
            <a:ext cx="359092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8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Time Trial</a:t>
            </a:r>
            <a:r>
              <a:rPr lang="en-US" sz="2400" baseline="0" dirty="0" smtClean="0"/>
              <a:t> Q4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265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012" y="2452687"/>
            <a:ext cx="360997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8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Time Trial</a:t>
            </a:r>
            <a:r>
              <a:rPr lang="en-US" sz="2400" baseline="0" dirty="0" smtClean="0"/>
              <a:t> Q5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265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2286000"/>
            <a:ext cx="3581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8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Game Plan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266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" y="1143000"/>
            <a:ext cx="79152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8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Game Plan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266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842962"/>
            <a:ext cx="788670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5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Game Plan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267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7" y="733425"/>
            <a:ext cx="5657850" cy="2695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785" y="1156078"/>
            <a:ext cx="2943225" cy="236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87" y="3429000"/>
            <a:ext cx="2562225" cy="2266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3641" y="3346472"/>
            <a:ext cx="2771775" cy="2295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6362" y="5813803"/>
            <a:ext cx="6391275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6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Game Plan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268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" y="1447800"/>
            <a:ext cx="789622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1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Q66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481" y="2246718"/>
            <a:ext cx="3729038" cy="2364581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40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08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Game Plan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268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657225"/>
            <a:ext cx="76581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Game Plan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269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" y="1404937"/>
            <a:ext cx="79724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4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Game Plan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269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1476375"/>
            <a:ext cx="73914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4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Game Plan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270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2914650"/>
            <a:ext cx="79438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Game Plan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270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09" y="571432"/>
            <a:ext cx="7439045" cy="572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5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Directions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271 • Quantitative </a:t>
            </a:r>
            <a:r>
              <a:rPr lang="en-US" sz="12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" y="2281237"/>
            <a:ext cx="801052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8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Item Q1-Q4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695" y="1228722"/>
            <a:ext cx="374332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7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Q1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57" y="2571110"/>
            <a:ext cx="35718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2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Q2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201" y="2561585"/>
            <a:ext cx="349567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5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Q3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809" y="2573667"/>
            <a:ext cx="29622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Q67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5" y="2118128"/>
            <a:ext cx="3571875" cy="262175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10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Q4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179" y="2485385"/>
            <a:ext cx="36957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Item</a:t>
            </a:r>
            <a:r>
              <a:rPr lang="en-US" sz="2400" baseline="0" dirty="0" smtClean="0"/>
              <a:t> Q5-Q9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272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36" y="1166175"/>
            <a:ext cx="7972425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7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272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112" y="2619375"/>
            <a:ext cx="353377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0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Q6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272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2333625"/>
            <a:ext cx="35718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2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Q7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272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587" y="2533650"/>
            <a:ext cx="355282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272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2" y="2438400"/>
            <a:ext cx="334327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7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273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5" y="1762125"/>
            <a:ext cx="3714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0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Q10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273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1009650"/>
            <a:ext cx="375285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8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Item </a:t>
            </a:r>
            <a:r>
              <a:rPr lang="en-US" sz="2400" baseline="0" dirty="0" smtClean="0"/>
              <a:t>Q11-Q15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273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1038225"/>
            <a:ext cx="375285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3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Q11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273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725" y="2633662"/>
            <a:ext cx="363855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8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Q68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93" y="2536031"/>
            <a:ext cx="3450431" cy="1785938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Q12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273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2543175"/>
            <a:ext cx="36195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6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Q13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273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5" y="2538412"/>
            <a:ext cx="3524250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0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Q14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274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2438400"/>
            <a:ext cx="370522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Q15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274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2128837"/>
            <a:ext cx="358140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3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Item</a:t>
            </a:r>
            <a:r>
              <a:rPr lang="en-US" sz="2400" baseline="0" dirty="0" smtClean="0"/>
              <a:t> Q16-Q18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274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5" y="2109787"/>
            <a:ext cx="3905250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8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Q16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274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2619375"/>
            <a:ext cx="36004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6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Q17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274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2528887"/>
            <a:ext cx="359092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6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Q18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274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5" y="2643187"/>
            <a:ext cx="371475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6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Item</a:t>
            </a:r>
            <a:r>
              <a:rPr lang="en-US" sz="2400" baseline="0" dirty="0" smtClean="0"/>
              <a:t> Q19-Q21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275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966912"/>
            <a:ext cx="80010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5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Q19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275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2547937"/>
            <a:ext cx="37338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4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Q69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074" y="2328865"/>
            <a:ext cx="3521869" cy="2200275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46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Q20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275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862" y="2328862"/>
            <a:ext cx="37242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Q21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275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1447800"/>
            <a:ext cx="37719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0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Item Q25-Q29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277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37" y="1223962"/>
            <a:ext cx="7172325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3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Q25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277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2533650"/>
            <a:ext cx="360045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0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Q26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277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2543175"/>
            <a:ext cx="370522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Q27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277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5" y="2628900"/>
            <a:ext cx="352425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8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Q28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277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2633662"/>
            <a:ext cx="35718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9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Q29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277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725" y="1685925"/>
            <a:ext cx="36385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0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Item Q30-Q32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278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1668011"/>
            <a:ext cx="8039100" cy="628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536" y="2572064"/>
            <a:ext cx="4429125" cy="243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6" y="2478565"/>
            <a:ext cx="455295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0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Q30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278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437" y="2562225"/>
            <a:ext cx="36671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1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Q70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2468174"/>
            <a:ext cx="3486150" cy="1921669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42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Q31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278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2581275"/>
            <a:ext cx="348615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6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Q32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278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687" y="2624137"/>
            <a:ext cx="34766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8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Item Q39-Q43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1471612"/>
            <a:ext cx="76581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9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Q39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5" y="2624137"/>
            <a:ext cx="352425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2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Q40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912" y="2400300"/>
            <a:ext cx="368617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0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Q41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25" y="2524125"/>
            <a:ext cx="35623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2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Q42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2443162"/>
            <a:ext cx="35718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8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Q43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281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5" y="2338387"/>
            <a:ext cx="352425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Item Q44-Q48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282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" y="1619250"/>
            <a:ext cx="797242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3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Q44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282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2547937"/>
            <a:ext cx="36957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3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Q71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499" y="1693071"/>
            <a:ext cx="3579019" cy="3471863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5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Q45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282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812" y="2428875"/>
            <a:ext cx="3762375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5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Q46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282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2505075"/>
            <a:ext cx="370522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8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Q47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282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912" y="2438400"/>
            <a:ext cx="368617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81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Q48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282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1781175"/>
            <a:ext cx="359092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5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 </a:t>
            </a:r>
            <a:r>
              <a:rPr lang="en-US" sz="2400" baseline="0" dirty="0" smtClean="0"/>
              <a:t>Item Q49-Q51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283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1332219"/>
            <a:ext cx="8020050" cy="590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37" y="2038350"/>
            <a:ext cx="5000625" cy="2781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969" y="4935231"/>
            <a:ext cx="23145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8415" y="2100262"/>
            <a:ext cx="276225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2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Q49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283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2633662"/>
            <a:ext cx="37052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Q50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283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12" y="2405062"/>
            <a:ext cx="345757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1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Q51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283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675" y="2447925"/>
            <a:ext cx="36766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9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Item Q57-Q59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285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723" y="548053"/>
            <a:ext cx="6432170" cy="579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7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Q57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285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975" y="2543175"/>
            <a:ext cx="344805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0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Q72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793" y="2350296"/>
            <a:ext cx="3450431" cy="215741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41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0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Q58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285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2543175"/>
            <a:ext cx="36957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3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Q59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285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1433512"/>
            <a:ext cx="369570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6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Item Q60-Q62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286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1272027"/>
            <a:ext cx="7962900" cy="600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25" y="2058864"/>
            <a:ext cx="4095750" cy="3162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931" y="2401764"/>
            <a:ext cx="315277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07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Q60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286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862" y="2533650"/>
            <a:ext cx="372427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8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Q61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286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912" y="2538412"/>
            <a:ext cx="368617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9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Q62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286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638425"/>
            <a:ext cx="35052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1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Item Q63-Q64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287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" y="652462"/>
            <a:ext cx="7943850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Q63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287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912" y="1895475"/>
            <a:ext cx="36861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7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Q64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287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912" y="2533650"/>
            <a:ext cx="368617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4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Item Q65-Q66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288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133475"/>
            <a:ext cx="80010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95664" y="-2334565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Verbal Reasoning: </a:t>
            </a:r>
            <a:r>
              <a:rPr lang="en-US" sz="2400" dirty="0"/>
              <a:t>Completions </a:t>
            </a:r>
            <a:r>
              <a:rPr lang="en-US" sz="2400" dirty="0" smtClean="0"/>
              <a:t>Lesson Q73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708" y="1281283"/>
            <a:ext cx="2997533" cy="4288221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4287" y="115101"/>
            <a:ext cx="27869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42 •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Verbal Reasoning: Completions</a:t>
            </a:r>
            <a:endParaRPr lang="en-US" sz="12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66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Q65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288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700" y="2586037"/>
            <a:ext cx="32766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4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Q66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288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7" y="1985962"/>
            <a:ext cx="37052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Item Q67-Q69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289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71537"/>
            <a:ext cx="792480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1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Q67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289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512" y="2633662"/>
            <a:ext cx="32289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2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Q68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289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975" y="1795462"/>
            <a:ext cx="344805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7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Q69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289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62" y="2614612"/>
            <a:ext cx="357187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7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Item Q70-Q72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290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" y="1233487"/>
            <a:ext cx="793432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Q70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290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2624137"/>
            <a:ext cx="34290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0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Q71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290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962" y="2628900"/>
            <a:ext cx="36480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2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171595" y="-2319554"/>
            <a:ext cx="6858000" cy="1790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Quantitative </a:t>
            </a:r>
            <a:r>
              <a:rPr lang="en-US" sz="2400" baseline="0" dirty="0" smtClean="0"/>
              <a:t>Reasoning: </a:t>
            </a:r>
            <a:r>
              <a:rPr lang="en-US" sz="2400" dirty="0" smtClean="0"/>
              <a:t>Data Interpretation Lesson</a:t>
            </a:r>
            <a:r>
              <a:rPr lang="en-US" sz="2400" baseline="0" dirty="0" smtClean="0"/>
              <a:t> Q72</a:t>
            </a:r>
            <a:endParaRPr lang="en-US" sz="24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4287" y="26201"/>
            <a:ext cx="2786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290 • Quantitative </a:t>
            </a:r>
            <a:r>
              <a:rPr lang="en-US" sz="1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Reasoning: </a:t>
            </a:r>
            <a:r>
              <a:rPr lang="en-US" sz="12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Data Interpretation</a:t>
            </a:r>
            <a:endParaRPr lang="en-US" sz="12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675" y="2609850"/>
            <a:ext cx="367665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5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iggy Pink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QC Pale 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 Pale 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W Light Oran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Q Purp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NE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</TotalTime>
  <Words>19596</Words>
  <Application>Microsoft Office PowerPoint</Application>
  <PresentationFormat>On-screen Show (4:3)</PresentationFormat>
  <Paragraphs>4306</Paragraphs>
  <Slides>1074</Slides>
  <Notes>1072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1074</vt:i4>
      </vt:variant>
    </vt:vector>
  </HeadingPairs>
  <TitlesOfParts>
    <vt:vector size="1082" baseType="lpstr">
      <vt:lpstr>1_Custom Design</vt:lpstr>
      <vt:lpstr>Custom Design</vt:lpstr>
      <vt:lpstr>Piggy Pink 2</vt:lpstr>
      <vt:lpstr>QC Pale Blue</vt:lpstr>
      <vt:lpstr>DI Pale Green</vt:lpstr>
      <vt:lpstr>AW Light Orange</vt:lpstr>
      <vt:lpstr>DQ Purple</vt:lpstr>
      <vt:lpstr>NE Background</vt:lpstr>
      <vt:lpstr>Victory for the GRE® Test PowerPoint Table of Contents</vt:lpstr>
      <vt:lpstr>Verbal Reasoning: Completions Test Mechanics</vt:lpstr>
      <vt:lpstr>Verbal Reasoning: Completions Test Mechanics</vt:lpstr>
      <vt:lpstr>Verbal Reasoning: Completions Test Mechanics</vt:lpstr>
      <vt:lpstr>Verbal Reasoning: Completions Anatomy Directions</vt:lpstr>
      <vt:lpstr>Verbal Reasoning: Completions Anatomy Q1</vt:lpstr>
      <vt:lpstr>Verbal Reasoning: Completions Anatomy Q2</vt:lpstr>
      <vt:lpstr>Verbal Reasoning: Completions Anatomy Directions</vt:lpstr>
      <vt:lpstr>Verbal Reasoning: Completions Anatomy Q3</vt:lpstr>
      <vt:lpstr>Verbal Reasoning: Completions Anatomy Q4</vt:lpstr>
      <vt:lpstr>Verbal Reasoning: Completions Anatomy Q5</vt:lpstr>
      <vt:lpstr>Verbal Reasoning: Completions Anatomy Directions</vt:lpstr>
      <vt:lpstr>Verbal Reasoning: Completions Anatomy Q6</vt:lpstr>
      <vt:lpstr>Verbal Reasoning: Completions Anatomy Q7</vt:lpstr>
      <vt:lpstr>Verbal Reasoning: Completions Pacing</vt:lpstr>
      <vt:lpstr>Verbal Reasoning: Completions Pacing</vt:lpstr>
      <vt:lpstr>Verbal Reasoning: Completions Time Trial Directions</vt:lpstr>
      <vt:lpstr>Verbal Reasoning: Completions Time Trial Q1</vt:lpstr>
      <vt:lpstr>Verbal Reasoning: Completions Time Trial Q2</vt:lpstr>
      <vt:lpstr>Verbal Reasoning: Completions Time Trial Q3</vt:lpstr>
      <vt:lpstr>Verbal Reasoning: Completions Time Trial Q4</vt:lpstr>
      <vt:lpstr>Verbal Reasoning: Completions Time Trial Q5</vt:lpstr>
      <vt:lpstr>Verbal Reasoning: Completions Time Trial Q6</vt:lpstr>
      <vt:lpstr>Verbal Reasoning: Completions Time Trial Q7</vt:lpstr>
      <vt:lpstr>Verbal Reasoning: Completions Time Trial Directions</vt:lpstr>
      <vt:lpstr>Verbal Reasoning: Completions Time Trial Q8</vt:lpstr>
      <vt:lpstr>Verbal Reasoning: Completions Time Trial Q9</vt:lpstr>
      <vt:lpstr>Verbal Reasoning: Completions Time Trial Q10</vt:lpstr>
      <vt:lpstr>Verbal Reasoning: Completions Game Plan</vt:lpstr>
      <vt:lpstr>Verbal Reasoning: Completions Game Plan</vt:lpstr>
      <vt:lpstr>Verbal Reasoning: Completions Game Plan</vt:lpstr>
      <vt:lpstr>Verbal Reasoning: Completions Game Plan</vt:lpstr>
      <vt:lpstr>Verbal Reasoning: Completions Game Plan</vt:lpstr>
      <vt:lpstr>Verbal Reasoning: Completions Game Plan</vt:lpstr>
      <vt:lpstr>Verbal Reasoning: Completions Game Plan</vt:lpstr>
      <vt:lpstr>Verbal Reasoning: Completions Lesson Directions</vt:lpstr>
      <vt:lpstr>Verbal Reasoning: Completions Lesson Q1</vt:lpstr>
      <vt:lpstr>Verbal Reasoning: Completions Lesson Q2</vt:lpstr>
      <vt:lpstr>Verbal Reasoning: Completions Lesson Q3</vt:lpstr>
      <vt:lpstr>Verbal Reasoning: Completions Lesson Q4</vt:lpstr>
      <vt:lpstr>Verbal Reasoning: Completions Lesson Q5</vt:lpstr>
      <vt:lpstr>Verbal Reasoning: Completions Lesson Q6</vt:lpstr>
      <vt:lpstr>Verbal Reasoning: Completions Lesson Q7</vt:lpstr>
      <vt:lpstr>Verbal Reasoning: Completions Lesson Q8</vt:lpstr>
      <vt:lpstr>Verbal Reasoning: Completions Lesson Q9</vt:lpstr>
      <vt:lpstr>Verbal Reasoning: Completions Lesson Q10</vt:lpstr>
      <vt:lpstr>Verbal Reasoning: Completions Lesson Q11</vt:lpstr>
      <vt:lpstr>Verbal Reasoning: Completions Lesson Q12</vt:lpstr>
      <vt:lpstr>Verbal Reasoning: Completions Lesson Q13</vt:lpstr>
      <vt:lpstr>Verbal Reasoning: Completions Lesson Q14</vt:lpstr>
      <vt:lpstr>Verbal Reasoning: Completions Lesson Q15</vt:lpstr>
      <vt:lpstr>Verbal Reasoning: Completions Lesson Q16</vt:lpstr>
      <vt:lpstr>Verbal Reasoning: Completions Lesson Q17</vt:lpstr>
      <vt:lpstr>Verbal Reasoning: Completions Lesson Q18</vt:lpstr>
      <vt:lpstr>Verbal Reasoning: Completions Lesson Q19</vt:lpstr>
      <vt:lpstr>Verbal Reasoning: Completions Lesson Q20</vt:lpstr>
      <vt:lpstr>Verbal Reasoning: Completions Lesson Q21</vt:lpstr>
      <vt:lpstr>Verbal Reasoning: Completions Lesson Q22</vt:lpstr>
      <vt:lpstr>Verbal Reasoning: Completions Lesson Q23</vt:lpstr>
      <vt:lpstr>Verbal Reasoning: Completions Lesson Q24</vt:lpstr>
      <vt:lpstr>Verbal Reasoning: Completions Lesson Q25</vt:lpstr>
      <vt:lpstr>Verbal Reasoning: Completions Lesson Q26</vt:lpstr>
      <vt:lpstr>Verbal Reasoning: Completions Lesson Q27</vt:lpstr>
      <vt:lpstr>Verbal Reasoning: Completions Lesson Q36</vt:lpstr>
      <vt:lpstr>Verbal Reasoning: Completions Lesson Q37</vt:lpstr>
      <vt:lpstr>Verbal Reasoning: Completions Lesson Q38</vt:lpstr>
      <vt:lpstr>Verbal Reasoning: Completions Lesson Q39</vt:lpstr>
      <vt:lpstr>Verbal Reasoning: Completions Lesson Q40</vt:lpstr>
      <vt:lpstr>Verbal Reasoning: Completions Lesson Q41</vt:lpstr>
      <vt:lpstr>Verbal Reasoning: Completions Lesson Q42</vt:lpstr>
      <vt:lpstr>Verbal Reasoning: Completions Lesson Q43</vt:lpstr>
      <vt:lpstr>Verbal Reasoning: Completions Lesson Q44</vt:lpstr>
      <vt:lpstr>Verbal Reasoning: Completions Lesson Q45</vt:lpstr>
      <vt:lpstr>Verbal Reasoning: Completions Lesson Q46</vt:lpstr>
      <vt:lpstr>Verbal Reasoning: Completions Lesson Q47</vt:lpstr>
      <vt:lpstr>Verbal Reasoning: Completions Lesson Q48</vt:lpstr>
      <vt:lpstr>Verbal Reasoning: Completions Lesson Q49</vt:lpstr>
      <vt:lpstr>Verbal Reasoning: Completions Lesson Q50</vt:lpstr>
      <vt:lpstr>Verbal Reasoning: Completions Lesson Q51</vt:lpstr>
      <vt:lpstr>Verbal Reasoning: Completions Lesson Q52</vt:lpstr>
      <vt:lpstr>Verbal Reasoning: Completions Lesson Q53</vt:lpstr>
      <vt:lpstr>Verbal Reasoning: Completions Lesson Q54</vt:lpstr>
      <vt:lpstr>Verbal Reasoning: Completions Lesson Q55</vt:lpstr>
      <vt:lpstr>Verbal Reasoning: Completions Lesson Q56</vt:lpstr>
      <vt:lpstr>Verbal Reasoning: Completions Lesson Q57</vt:lpstr>
      <vt:lpstr>Verbal Reasoning: Completions Lesson Q58</vt:lpstr>
      <vt:lpstr>Verbal Reasoning: Completions Lesson Q61</vt:lpstr>
      <vt:lpstr>Verbal Reasoning: Completions Lesson Q62</vt:lpstr>
      <vt:lpstr>Verbal Reasoning: Completions Lesson Q63</vt:lpstr>
      <vt:lpstr>Verbal Reasoning: Completions Lesson Q64</vt:lpstr>
      <vt:lpstr>Verbal Reasoning: Completions Lesson Q65</vt:lpstr>
      <vt:lpstr>Verbal Reasoning: Completions Lesson Q66</vt:lpstr>
      <vt:lpstr>Verbal Reasoning: Completions Lesson Q67</vt:lpstr>
      <vt:lpstr>Verbal Reasoning: Completions Lesson Q68</vt:lpstr>
      <vt:lpstr>Verbal Reasoning: Completions Lesson Q69</vt:lpstr>
      <vt:lpstr>Verbal Reasoning: Completions Lesson Q70</vt:lpstr>
      <vt:lpstr>Verbal Reasoning: Completions Lesson Q71</vt:lpstr>
      <vt:lpstr>Verbal Reasoning: Completions Lesson Q72</vt:lpstr>
      <vt:lpstr>Verbal Reasoning: Completions Lesson Q73</vt:lpstr>
      <vt:lpstr>Verbal Reasoning: Completions Lesson Q74</vt:lpstr>
      <vt:lpstr>Verbal Reasoning: Completions Lesson Q75</vt:lpstr>
      <vt:lpstr>Verbal Reasoning: Completions Lesson Q76</vt:lpstr>
      <vt:lpstr>Verbal Reasoning: Completions Lesson Q77</vt:lpstr>
      <vt:lpstr>Verbal Reasoning: Completions Lesson Q78</vt:lpstr>
      <vt:lpstr>Verbal Reasoning: Completions Lesson Q79</vt:lpstr>
      <vt:lpstr>Verbal Reasoning: Completions Lesson Directions</vt:lpstr>
      <vt:lpstr>Verbal Reasoning: Completions Lesson Q86</vt:lpstr>
      <vt:lpstr>Verbal Reasoning: Completions Lesson Q87</vt:lpstr>
      <vt:lpstr>Verbal Reasoning: Completions Lesson Q88</vt:lpstr>
      <vt:lpstr>Verbal Reasoning: Completions Lesson Q89</vt:lpstr>
      <vt:lpstr>Verbal Reasoning: Completions Lesson Q90</vt:lpstr>
      <vt:lpstr>Verbal Reasoning: Completions Lesson Q91</vt:lpstr>
      <vt:lpstr>Verbal Reasoning: Completions Lesson Q92</vt:lpstr>
      <vt:lpstr>Verbal Reasoning: Completions Lesson Q93</vt:lpstr>
      <vt:lpstr>Verbal Reasoning: Completions Lesson Q94</vt:lpstr>
      <vt:lpstr>Verbal Reasoning: Completions Lesson Q95</vt:lpstr>
      <vt:lpstr>Verbal Reasoning: Completions Lesson Q96</vt:lpstr>
      <vt:lpstr>Verbal Reasoning: Completions Quiz 1 Directions</vt:lpstr>
      <vt:lpstr>Verbal Reasoning: Completions Quiz 1 Q1</vt:lpstr>
      <vt:lpstr>Verbal Reasoning: Completions Quiz 1 Q2</vt:lpstr>
      <vt:lpstr>Verbal Reasoning: Completions Quiz 1 Q3</vt:lpstr>
      <vt:lpstr>Verbal Reasoning: Completions Quiz 1 Q4</vt:lpstr>
      <vt:lpstr>Verbal Reasoning: Completions Quiz 1 Q5</vt:lpstr>
      <vt:lpstr>Verbal Reasoning: Completions Quiz 1 Q6</vt:lpstr>
      <vt:lpstr>Verbal Reasoning: Completions Quiz 1 Q7</vt:lpstr>
      <vt:lpstr>Verbal Reasoning: Completions Quiz 1 Q8</vt:lpstr>
      <vt:lpstr>Verbal Reasoning: Completions Quiz 1 Q9</vt:lpstr>
      <vt:lpstr>Verbal Reasoning: Completions Quiz 1 Q10</vt:lpstr>
      <vt:lpstr>Verbal Reasoning: Completions Quiz 1 Q11</vt:lpstr>
      <vt:lpstr>Verbal Reasoning: Completions Quiz 1 Directions</vt:lpstr>
      <vt:lpstr>Verbal Reasoning: Completions Quiz 1 Q12</vt:lpstr>
      <vt:lpstr>Verbal Reasoning: Completions Quiz 1 Q13</vt:lpstr>
      <vt:lpstr>Verbal Reasoning: Completions Quiz 1 Q14</vt:lpstr>
      <vt:lpstr>Verbal Reasoning: Completions Quiz 1 Q15</vt:lpstr>
      <vt:lpstr>Verbal Reasoning: Completions Quiz 2 Directions</vt:lpstr>
      <vt:lpstr>Verbal Reasoning: Completions Quiz 2 Q1</vt:lpstr>
      <vt:lpstr>Verbal Reasoning: Completions Quiz 2 Q2</vt:lpstr>
      <vt:lpstr>Verbal Reasoning: Completions Quiz 2 Q3</vt:lpstr>
      <vt:lpstr>Verbal Reasoning: Completions Quiz 2 Q4</vt:lpstr>
      <vt:lpstr>Verbal Reasoning: Completions Quiz 2 Q5</vt:lpstr>
      <vt:lpstr>Verbal Reasoning: Completions Quiz 2 Q6</vt:lpstr>
      <vt:lpstr>Verbal Reasoning: Completions Quiz 2 Q7</vt:lpstr>
      <vt:lpstr>Verbal Reasoning: Completions Quiz 2 Q8</vt:lpstr>
      <vt:lpstr>Verbal Reasoning: Completions Quiz 2 Q9</vt:lpstr>
      <vt:lpstr>Verbal Reasoning: Completions Quiz 2 Q10</vt:lpstr>
      <vt:lpstr>Verbal Reasoning: Completions Quiz 2 Q11</vt:lpstr>
      <vt:lpstr>Verbal Reasoning: Completions Quiz 2 Directions</vt:lpstr>
      <vt:lpstr>Verbal Reasoning: Completions Quiz 2 Q12</vt:lpstr>
      <vt:lpstr>Verbal Reasoning: Completions Quiz 2 Q13</vt:lpstr>
      <vt:lpstr>Verbal Reasoning: Completions Quiz 2 Q14</vt:lpstr>
      <vt:lpstr>Verbal Reasoning: Completions Quiz 2 Q15</vt:lpstr>
      <vt:lpstr>Verbal Reasoning: Completions Quiz 3 Directions</vt:lpstr>
      <vt:lpstr>Verbal Reasoning: Completions Quiz 3 Q1</vt:lpstr>
      <vt:lpstr>Verbal Reasoning: Completions Quiz 3 Q2</vt:lpstr>
      <vt:lpstr>Verbal Reasoning: Completions Quiz 3 Q3</vt:lpstr>
      <vt:lpstr>Verbal Reasoning: Completions Quiz 3 Q4</vt:lpstr>
      <vt:lpstr>Verbal Reasoning: Completions Quiz 3 Q5</vt:lpstr>
      <vt:lpstr>Verbal Reasoning: Completions Quiz 3 Q6</vt:lpstr>
      <vt:lpstr>Verbal Reasoning: Completions Quiz 3 Q7</vt:lpstr>
      <vt:lpstr>Verbal Reasoning: Completions Quiz 3 Q8</vt:lpstr>
      <vt:lpstr>Verbal Reasoning: Completions Quiz 3 Q9</vt:lpstr>
      <vt:lpstr>Verbal Reasoning: Completions Quiz 3 Q10</vt:lpstr>
      <vt:lpstr>Verbal Reasoning: Completions Quiz 3 Q11</vt:lpstr>
      <vt:lpstr>Verbal Reasoning: Completions Quiz 3 Directions</vt:lpstr>
      <vt:lpstr>Verbal Reasoning: Completions Quiz 3 Q12</vt:lpstr>
      <vt:lpstr>Verbal Reasoning: Completions Quiz 3 Q13</vt:lpstr>
      <vt:lpstr>Verbal Reasoning: Completions Quiz 3 Q14</vt:lpstr>
      <vt:lpstr>Verbal Reasoning: Completions Quiz 3 Q15</vt:lpstr>
      <vt:lpstr>Verbal Reasoning: Reading Test Mechanics</vt:lpstr>
      <vt:lpstr>Verbal Reasoning: Reading Test Mechanics</vt:lpstr>
      <vt:lpstr>Verbal Reasoning: Reading Test Mechanics</vt:lpstr>
      <vt:lpstr>Verbal Reasoning: Reading Anatomy Passage</vt:lpstr>
      <vt:lpstr>Verbal Reasoning: Reading Anatomy Passage</vt:lpstr>
      <vt:lpstr>Verbal Reasoning: Reading Anatomy Q1</vt:lpstr>
      <vt:lpstr>Verbal Reasoning: Reading Anatomy Q2</vt:lpstr>
      <vt:lpstr>Verbal Reasoning: Reading Anatomy Passage</vt:lpstr>
      <vt:lpstr>Verbal Reasoning: Reading Anatomy Q3</vt:lpstr>
      <vt:lpstr>Verbal Reasoning: Reading Pacing</vt:lpstr>
      <vt:lpstr>Verbal Reasoning: Reading Pacing</vt:lpstr>
      <vt:lpstr>Verbal Reasoning: Reading Time Trial Directions</vt:lpstr>
      <vt:lpstr>Verbal Reasoning: Reading Time Trial Passage</vt:lpstr>
      <vt:lpstr>Verbal Reasoning: Reading Time Trial Passage</vt:lpstr>
      <vt:lpstr>Verbal Reasoning: Reading Time Trial Passage</vt:lpstr>
      <vt:lpstr>Verbal Reasoning: Reading Time Trial Q1</vt:lpstr>
      <vt:lpstr>Verbal Reasoning: Reading Time Trial Q2</vt:lpstr>
      <vt:lpstr>Verbal Reasoning: Reading Time Trial Q3</vt:lpstr>
      <vt:lpstr>Verbal Reasoning: Reading Time Trial Passage</vt:lpstr>
      <vt:lpstr>Verbal Reasoning: Reading Time Trial Q4</vt:lpstr>
      <vt:lpstr>Verbal Reasoning: Reading Game Plan</vt:lpstr>
      <vt:lpstr>Verbal Reasoning: Reading Game Plan</vt:lpstr>
      <vt:lpstr>Verbal Reasoning: Reading Game Plan</vt:lpstr>
      <vt:lpstr>Verbal Reasoning: Reading Game Plan</vt:lpstr>
      <vt:lpstr>Verbal Reasoning: Reading Game Plan</vt:lpstr>
      <vt:lpstr>Verbal Reasoning: Reading Game Plan</vt:lpstr>
      <vt:lpstr>Verbal Reasoning: Reading Game Plan</vt:lpstr>
      <vt:lpstr>Verbal Reasoning: Reading Game Plan</vt:lpstr>
      <vt:lpstr>Verbal Reasoning: Reading Game Plan</vt:lpstr>
      <vt:lpstr>Verbal Reasoning: Reading Game Plan</vt:lpstr>
      <vt:lpstr>Verbal Reasoning: Reading Game Plan</vt:lpstr>
      <vt:lpstr>Verbal Reasoning: Reading Lesson Directions</vt:lpstr>
      <vt:lpstr>Verbal Reasoning: Reading Lesson Passage</vt:lpstr>
      <vt:lpstr>Verbal Reasoning: Reading Lesson Passage</vt:lpstr>
      <vt:lpstr>Verbal Reasoning: Reading Lesson Q1</vt:lpstr>
      <vt:lpstr>Verbal Reasoning: Reading Lesson Q2</vt:lpstr>
      <vt:lpstr>Verbal Reasoning: Reading Lesson Q3</vt:lpstr>
      <vt:lpstr>Verbal Reasoning: Reading Lesson Q4</vt:lpstr>
      <vt:lpstr>Verbal Reasoning: Reading Lesson Q5</vt:lpstr>
      <vt:lpstr>Verbal Reasoning: Reading Lesson Q6</vt:lpstr>
      <vt:lpstr>Verbal Reasoning: Reading Lesson Q7</vt:lpstr>
      <vt:lpstr>Verbal Reasoning: Reading Lesson Q8</vt:lpstr>
      <vt:lpstr>Verbal Reasoning: Reading Lesson Q9</vt:lpstr>
      <vt:lpstr>Verbal Reasoning: Reading Lesson Q10</vt:lpstr>
      <vt:lpstr>Verbal Reasoning: Reading Lesson Q11</vt:lpstr>
      <vt:lpstr>Verbal Reasoning: Reading Lesson Q12</vt:lpstr>
      <vt:lpstr>Verbal Reasoning: Reading Lesson Q13</vt:lpstr>
      <vt:lpstr>Verbal Reasoning: Reading Lesson Q14</vt:lpstr>
      <vt:lpstr>Verbal Reasoning: Reading Lesson Passage</vt:lpstr>
      <vt:lpstr>Verbal Reasoning: Reading Lesson Passage</vt:lpstr>
      <vt:lpstr>Verbal Reasoning: Reading Lesson Q15</vt:lpstr>
      <vt:lpstr>Verbal Reasoning: Reading Lesson Q16</vt:lpstr>
      <vt:lpstr>Verbal Reasoning: Reading Lesson Q17</vt:lpstr>
      <vt:lpstr>Verbal Reasoning: Reading Lesson Q18</vt:lpstr>
      <vt:lpstr>Verbal Reasoning: Reading Lesson Q19</vt:lpstr>
      <vt:lpstr>Verbal Reasoning: Reading Lesson Q20</vt:lpstr>
      <vt:lpstr>Verbal Reasoning: Reading Lesson Q21</vt:lpstr>
      <vt:lpstr>Verbal Reasoning: Reading Lesson Q22</vt:lpstr>
      <vt:lpstr>Verbal Reasoning: Reading Lesson Q23</vt:lpstr>
      <vt:lpstr>Verbal Reasoning: Reading Lesson Q24</vt:lpstr>
      <vt:lpstr>Verbal Reasoning: Reading Lesson Q25</vt:lpstr>
      <vt:lpstr>Verbal Reasoning: Reading Lesson Q26</vt:lpstr>
      <vt:lpstr>Verbal Reasoning: Reading Lesson Passage</vt:lpstr>
      <vt:lpstr>Verbal Reasoning: Reading Lesson Passage</vt:lpstr>
      <vt:lpstr>Verbal Reasoning: Reading Lesson Q27</vt:lpstr>
      <vt:lpstr>Verbal Reasoning: Reading Lesson Q28</vt:lpstr>
      <vt:lpstr>Verbal Reasoning: Reading Lesson Q29</vt:lpstr>
      <vt:lpstr>Verbal Reasoning: Reading Lesson Q30</vt:lpstr>
      <vt:lpstr>Verbal Reasoning: Reading Lesson Q31</vt:lpstr>
      <vt:lpstr>Verbal Reasoning: Reading Lesson Q32</vt:lpstr>
      <vt:lpstr>Verbal Reasoning: Reading Lesson Q33</vt:lpstr>
      <vt:lpstr>Verbal Reasoning: Reading Lesson Q34</vt:lpstr>
      <vt:lpstr>Verbal Reasoning: Reading Lesson Passage</vt:lpstr>
      <vt:lpstr>Verbal Reasoning: Reading Lesson Passage</vt:lpstr>
      <vt:lpstr>Verbal Reasoning: Reading Lesson Q35</vt:lpstr>
      <vt:lpstr>Verbal Reasoning: Reading Lesson Q36</vt:lpstr>
      <vt:lpstr>Verbal Reasoning: Reading Lesson Q37</vt:lpstr>
      <vt:lpstr>Verbal Reasoning: Reading Lesson Q38</vt:lpstr>
      <vt:lpstr>Verbal Reasoning: Reading Lesson Q39</vt:lpstr>
      <vt:lpstr>Verbal Reasoning: Reading Lesson Q40</vt:lpstr>
      <vt:lpstr>Verbal Reasoning: Reading Lesson Q41</vt:lpstr>
      <vt:lpstr>Verbal Reasoning: Reading Lesson Q42</vt:lpstr>
      <vt:lpstr>Verbal Reasoning: Reading Lesson Q43</vt:lpstr>
      <vt:lpstr>Verbal Reasoning: Reading Lesson Passage</vt:lpstr>
      <vt:lpstr>Verbal Reasoning: Reading Lesson Passage</vt:lpstr>
      <vt:lpstr>Verbal Reasoning: Reading Lesson Passage</vt:lpstr>
      <vt:lpstr>Verbal Reasoning: Reading Lesson Q44</vt:lpstr>
      <vt:lpstr>Verbal Reasoning: Reading Lesson Q45</vt:lpstr>
      <vt:lpstr>Verbal Reasoning: Reading Lesson Q46</vt:lpstr>
      <vt:lpstr>Verbal Reasoning: Reading Lesson Q47</vt:lpstr>
      <vt:lpstr>Verbal Reasoning: Reading Lesson Q48</vt:lpstr>
      <vt:lpstr>Verbal Reasoning: Reading Lesson Q49</vt:lpstr>
      <vt:lpstr>Verbal Reasoning: Reading Lesson Q50</vt:lpstr>
      <vt:lpstr>Verbal Reasoning: Reading Lesson Passage</vt:lpstr>
      <vt:lpstr>Verbal Reasoning: Reading Lesson Passage</vt:lpstr>
      <vt:lpstr>Verbal Reasoning: Reading Lesson Q51</vt:lpstr>
      <vt:lpstr>Verbal Reasoning: Reading Lesson Q52</vt:lpstr>
      <vt:lpstr>Verbal Reasoning: Reading Lesson Q53</vt:lpstr>
      <vt:lpstr>Verbal Reasoning: Reading Lesson Q54</vt:lpstr>
      <vt:lpstr>Verbal Reasoning: Reading Lesson Q55</vt:lpstr>
      <vt:lpstr>Verbal Reasoning: Reading Lesson Q56</vt:lpstr>
      <vt:lpstr>Verbal Reasoning: Reading Lesson Q57</vt:lpstr>
      <vt:lpstr>Verbal Reasoning: Reading Lesson Passage</vt:lpstr>
      <vt:lpstr>Verbal Reasoning: Reading Lesson Passage</vt:lpstr>
      <vt:lpstr>Verbal Reasoning: Reading Lesson Q58</vt:lpstr>
      <vt:lpstr>Verbal Reasoning: Reading Lesson Q59</vt:lpstr>
      <vt:lpstr>Verbal Reasoning: Reading Lesson Q60</vt:lpstr>
      <vt:lpstr>Verbal Reasoning: Reading Lesson Q61</vt:lpstr>
      <vt:lpstr>Verbal Reasoning: Reading Lesson Q62</vt:lpstr>
      <vt:lpstr>Verbal Reasoning: Reading Lesson Q63</vt:lpstr>
      <vt:lpstr>Verbal Reasoning: Reading Lesson Q64</vt:lpstr>
      <vt:lpstr>Verbal Reasoning: Reading Lesson Passage</vt:lpstr>
      <vt:lpstr>Verbal Reasoning: Reading Lesson Passage</vt:lpstr>
      <vt:lpstr>Verbal Reasoning: Reading Lesson Q65</vt:lpstr>
      <vt:lpstr>Verbal Reasoning: Reading Lesson Q66</vt:lpstr>
      <vt:lpstr>Verbal Reasoning: Reading Lesson Q67</vt:lpstr>
      <vt:lpstr>Verbal Reasoning: Reading Lesson Q68</vt:lpstr>
      <vt:lpstr>Verbal Reasoning: Reading Lesson Q69</vt:lpstr>
      <vt:lpstr>Verbal Reasoning: Reading Lesson Q70</vt:lpstr>
      <vt:lpstr>Verbal Reasoning: Reading Lesson Q71</vt:lpstr>
      <vt:lpstr>Verbal Reasoning: Reading Lesson Q72</vt:lpstr>
      <vt:lpstr>Verbal Reasoning: Reading Lesson Q73</vt:lpstr>
      <vt:lpstr>Verbal Reasoning: Reading Lesson Passage</vt:lpstr>
      <vt:lpstr>Verbal Reasoning: Reading Lesson Passage</vt:lpstr>
      <vt:lpstr>Verbal Reasoning: Reading Lesson Q74</vt:lpstr>
      <vt:lpstr>Verbal Reasoning: Reading Lesson Q75</vt:lpstr>
      <vt:lpstr>Verbal Reasoning: Reading Lesson Q76</vt:lpstr>
      <vt:lpstr>Verbal Reasoning: Reading Lesson Q77</vt:lpstr>
      <vt:lpstr>Verbal Reasoning: Reading Lesson Q78</vt:lpstr>
      <vt:lpstr>Verbal Reasoning: Reading Lesson Q79</vt:lpstr>
      <vt:lpstr>Verbal Reasoning: Reading Lesson Q80</vt:lpstr>
      <vt:lpstr>Verbal Reasoning: Reading Lesson Passage</vt:lpstr>
      <vt:lpstr>Verbal Reasoning: Reading Lesson Passage</vt:lpstr>
      <vt:lpstr>Verbal Reasoning: Reading Lesson Q81</vt:lpstr>
      <vt:lpstr>Verbal Reasoning: Reading Lesson Q82</vt:lpstr>
      <vt:lpstr>Verbal Reasoning: Reading Lesson Q83</vt:lpstr>
      <vt:lpstr>Verbal Reasoning: Reading Lesson Q84</vt:lpstr>
      <vt:lpstr>Verbal Reasoning: Reading Lesson Q85</vt:lpstr>
      <vt:lpstr>Verbal Reasoning: Reading Lesson Q86</vt:lpstr>
      <vt:lpstr>Verbal Reasoning: Reading Lesson Q87</vt:lpstr>
      <vt:lpstr>Verbal Reasoning: Reading Lesson Q88</vt:lpstr>
      <vt:lpstr>Verbal Reasoning: Reading Lesson Passage</vt:lpstr>
      <vt:lpstr>Verbal Reasoning: Reading Lesson Passage</vt:lpstr>
      <vt:lpstr>Verbal Reasoning: Reading Lesson Q89</vt:lpstr>
      <vt:lpstr>Verbal Reasoning: Reading Lesson Q90</vt:lpstr>
      <vt:lpstr>Verbal Reasoning: Reading Lesson Q91</vt:lpstr>
      <vt:lpstr>Verbal Reasoning: Reading Lesson Q92</vt:lpstr>
      <vt:lpstr>Verbal Reasoning: Reading Lesson Q93</vt:lpstr>
      <vt:lpstr>Verbal Reasoning: Reading Lesson Q94</vt:lpstr>
      <vt:lpstr>Verbal Reasoning: Reading Lesson Passage</vt:lpstr>
      <vt:lpstr>Verbal Reasoning: Reading Lesson Passage</vt:lpstr>
      <vt:lpstr>Verbal Reasoning: Reading Lesson Q95</vt:lpstr>
      <vt:lpstr>Verbal Reasoning: Reading Lesson Q96</vt:lpstr>
      <vt:lpstr>Verbal Reasoning: Reading Lesson Q97</vt:lpstr>
      <vt:lpstr>Verbal Reasoning: Reading Lesson Q98</vt:lpstr>
      <vt:lpstr>Verbal Reasoning: Reading Lesson Q99</vt:lpstr>
      <vt:lpstr>Verbal Reasoning: Reading Lesson Q100</vt:lpstr>
      <vt:lpstr>Verbal Reasoning: Reading Lesson Passage</vt:lpstr>
      <vt:lpstr>Verbal Reasoning: Reading Lesson Passage</vt:lpstr>
      <vt:lpstr>Verbal Reasoning: Reading Lesson Q101</vt:lpstr>
      <vt:lpstr>Verbal Reasoning: Reading Lesson Q102</vt:lpstr>
      <vt:lpstr>Verbal Reasoning: Reading Lesson Q103</vt:lpstr>
      <vt:lpstr>Verbal Reasoning: Reading Lesson Q104</vt:lpstr>
      <vt:lpstr>Verbal Reasoning: Reading Lesson Q105</vt:lpstr>
      <vt:lpstr>Verbal Reasoning: Reading Lesson Q106</vt:lpstr>
      <vt:lpstr>Verbal Reasoning: Reading Lesson Q107</vt:lpstr>
      <vt:lpstr>Verbal Reasoning: Reading Lesson Passage</vt:lpstr>
      <vt:lpstr>Verbal Reasoning: Reading Lesson Passage</vt:lpstr>
      <vt:lpstr>Verbal Reasoning: Reading Lesson Passage</vt:lpstr>
      <vt:lpstr>Verbal Reasoning: Reading Lesson Q108</vt:lpstr>
      <vt:lpstr>Verbal Reasoning: Reading Lesson Q109</vt:lpstr>
      <vt:lpstr>Verbal Reasoning: Reading Lesson Q110</vt:lpstr>
      <vt:lpstr>Verbal Reasoning: Reading Lesson Q111</vt:lpstr>
      <vt:lpstr>Verbal Reasoning: Reading Lesson Q112</vt:lpstr>
      <vt:lpstr>Verbal Reasoning: Reading Lesson Q113</vt:lpstr>
      <vt:lpstr>Verbal Reasoning: Reading Lesson Passage</vt:lpstr>
      <vt:lpstr>Verbal Reasoning: Reading Lesson Passage</vt:lpstr>
      <vt:lpstr>Verbal Reasoning: Reading Lesson Q114</vt:lpstr>
      <vt:lpstr>Verbal Reasoning: Reading Lesson Q115</vt:lpstr>
      <vt:lpstr>Verbal Reasoning: Reading Lesson Q116</vt:lpstr>
      <vt:lpstr>Verbal Reasoning: Reading Lesson Q117</vt:lpstr>
      <vt:lpstr>Verbal Reasoning: Reading Lesson Q118</vt:lpstr>
      <vt:lpstr>Verbal Reasoning: Reading Lesson Q119</vt:lpstr>
      <vt:lpstr>Verbal Reasoning: Reading Lesson Q153</vt:lpstr>
      <vt:lpstr>Verbal Reasoning: Reading Lesson Q154</vt:lpstr>
      <vt:lpstr>Verbal Reasoning: Reading Lesson Q155</vt:lpstr>
      <vt:lpstr>Verbal Reasoning: Reading Lesson Q156</vt:lpstr>
      <vt:lpstr>Verbal Reasoning: Reading Lesson Q157</vt:lpstr>
      <vt:lpstr>Verbal Reasoning: Reading Lesson Q158</vt:lpstr>
      <vt:lpstr>Verbal Reasoning: Reading Lesson Q159</vt:lpstr>
      <vt:lpstr>Verbal Reasoning: Reading Lesson Q160</vt:lpstr>
      <vt:lpstr>Verbal Reasoning: Reading Lesson Q163</vt:lpstr>
      <vt:lpstr>Verbal Reasoning: Reading Lesson Q164</vt:lpstr>
      <vt:lpstr>Verbal Reasoning: Reading Lesson Q165</vt:lpstr>
      <vt:lpstr>Verbal Reasoning: Reading Lesson Q166</vt:lpstr>
      <vt:lpstr>Verbal Reasoning: Reading Lesson Q167</vt:lpstr>
      <vt:lpstr>Verbal Reasoning: Reading Lesson Q168</vt:lpstr>
      <vt:lpstr>Verbal Reasoning: Reading Lesson Q169</vt:lpstr>
      <vt:lpstr>Verbal Reasoning: Reading Lesson Q172</vt:lpstr>
      <vt:lpstr>Verbal Reasoning: Reading Lesson Q173</vt:lpstr>
      <vt:lpstr>Verbal Reasoning: Reading Lesson Q174</vt:lpstr>
      <vt:lpstr>Verbal Reasoning: Reading Lesson Q175</vt:lpstr>
      <vt:lpstr>Verbal Reasoning: Reading Lesson Q176</vt:lpstr>
      <vt:lpstr>Verbal Reasoning: Reading Lesson Q177</vt:lpstr>
      <vt:lpstr>Verbal Reasoning: Reading Lesson Q178</vt:lpstr>
      <vt:lpstr>Verbal Reasoning: Reading Lesson Q179</vt:lpstr>
      <vt:lpstr>Verbal Reasoning: Reading Lesson Q182</vt:lpstr>
      <vt:lpstr>Verbal Reasoning: Reading Lesson Q183</vt:lpstr>
      <vt:lpstr>Verbal Reasoning: Reading Lesson Q184</vt:lpstr>
      <vt:lpstr>Verbal Reasoning: Reading Lesson Q185</vt:lpstr>
      <vt:lpstr>Verbal Reasoning: Reading Lesson Q186</vt:lpstr>
      <vt:lpstr>Verbal Reasoning: Reading Lesson Q187</vt:lpstr>
      <vt:lpstr>Verbal Reasoning: Reading Lesson Q188</vt:lpstr>
      <vt:lpstr>Verbal Reasoning: Reading Lesson Q189</vt:lpstr>
      <vt:lpstr>Verbal Reasoning: Reading Lesson Q190</vt:lpstr>
      <vt:lpstr>Verbal Reasoning: Reading Lesson Q191</vt:lpstr>
      <vt:lpstr>Verbal Reasoning: Reading Lesson Q192</vt:lpstr>
      <vt:lpstr>Verbal Reasoning: Reading Lesson Q193</vt:lpstr>
      <vt:lpstr>Verbal Reasoning: Reading Lesson Q194</vt:lpstr>
      <vt:lpstr>Verbal Reasoning: Reading Lesson Q195</vt:lpstr>
      <vt:lpstr>Verbal Reasoning: Reading Lesson Q196</vt:lpstr>
      <vt:lpstr>Verbal Reasoning: Reading Lesson Q197</vt:lpstr>
      <vt:lpstr>Verbal Reasoning: Reading Lesson Q198</vt:lpstr>
      <vt:lpstr>Verbal Reasoning: Reading Lesson Q199</vt:lpstr>
      <vt:lpstr>Verbal Reasoning: Reading Lesson Q200</vt:lpstr>
      <vt:lpstr>Verbal Reasoning: Reading Lesson Quiz 1 Directions</vt:lpstr>
      <vt:lpstr>Verbal Reasoning: Reading Lesson Quiz 1 Passage</vt:lpstr>
      <vt:lpstr>Verbal Reasoning: Reading Lesson Quiz 1 Q1</vt:lpstr>
      <vt:lpstr>Verbal Reasoning: Reading Lesson Quiz 1 Q2</vt:lpstr>
      <vt:lpstr>Verbal Reasoning: Reading Lesson Quiz 1 Passage</vt:lpstr>
      <vt:lpstr>Verbal Reasoning: Reading Lesson Quiz 1 Q3</vt:lpstr>
      <vt:lpstr>Verbal Reasoning: Reading Lesson Quiz 1 Q4</vt:lpstr>
      <vt:lpstr>Verbal Reasoning: Reading Lesson Quiz 1 Passage</vt:lpstr>
      <vt:lpstr>Verbal Reasoning: Reading Lesson Quiz 1 Q5</vt:lpstr>
      <vt:lpstr>Verbal Reasoning: Reading Lesson Quiz 1 Q6</vt:lpstr>
      <vt:lpstr>Verbal Reasoning: Reading Lesson Quiz 1 Q7</vt:lpstr>
      <vt:lpstr>Verbal Reasoning: Reading Lesson Quiz 1 Q8</vt:lpstr>
      <vt:lpstr>Verbal Reasoning: Reading Lesson Quiz 1 Q9</vt:lpstr>
      <vt:lpstr>Verbal Reasoning: Reading Lesson Quiz 1 Q10</vt:lpstr>
      <vt:lpstr>Verbal Reasoning: Reading Lesson Quiz 2 Directions</vt:lpstr>
      <vt:lpstr>Verbal Reasoning: Reading Lesson Quiz 2 Passage</vt:lpstr>
      <vt:lpstr>Verbal Reasoning: Reading Lesson Quiz 2 Q1</vt:lpstr>
      <vt:lpstr>Verbal Reasoning: Reading Lesson Quiz 2 Q2</vt:lpstr>
      <vt:lpstr>Verbal Reasoning: Reading Lesson Quiz 2 Q3</vt:lpstr>
      <vt:lpstr>Verbal Reasoning: Reading Lesson Quiz 2 Passage</vt:lpstr>
      <vt:lpstr>Verbal Reasoning: Reading Lesson Quiz 2 Q4</vt:lpstr>
      <vt:lpstr>Verbal Reasoning: Reading Lesson Quiz 2 Q5</vt:lpstr>
      <vt:lpstr>Verbal Reasoning: Reading Lesson Quiz 2 Passage</vt:lpstr>
      <vt:lpstr>Verbal Reasoning: Reading Lesson Quiz 2 Q6</vt:lpstr>
      <vt:lpstr>Verbal Reasoning: Reading Lesson Quiz 2 Q7</vt:lpstr>
      <vt:lpstr>Verbal Reasoning: Reading Lesson Quiz 2 Q8</vt:lpstr>
      <vt:lpstr>Verbal Reasoning: Reading Lesson Quiz 2 Q9</vt:lpstr>
      <vt:lpstr>Verbal Reasoning: Reading Lesson Quiz 2 Q10</vt:lpstr>
      <vt:lpstr>Verbal Reasoning: Reading Lesson Quiz 3 Directions</vt:lpstr>
      <vt:lpstr>Verbal Reasoning: Reading Lesson Quiz 3 Passage</vt:lpstr>
      <vt:lpstr>Verbal Reasoning: Reading Lesson Quiz 3 Q1</vt:lpstr>
      <vt:lpstr>Verbal Reasoning: Reading Lesson Quiz 3 Q2</vt:lpstr>
      <vt:lpstr>Verbal Reasoning: Reading Lesson Quiz 3 Q3</vt:lpstr>
      <vt:lpstr>Verbal Reasoning: Reading Lesson Quiz 3 Q4</vt:lpstr>
      <vt:lpstr>Verbal Reasoning: Reading Lesson Quiz 3 Passage</vt:lpstr>
      <vt:lpstr>Verbal Reasoning: Reading Lesson Quiz 3 Q5</vt:lpstr>
      <vt:lpstr>Verbal Reasoning: Reading Lesson Quiz 3 Q6</vt:lpstr>
      <vt:lpstr>Verbal Reasoning: Reading Lesson Quiz 3 Q7</vt:lpstr>
      <vt:lpstr>Verbal Reasoning: Reading Lesson Quiz 3 Q8</vt:lpstr>
      <vt:lpstr>Verbal Reasoning: Reading Lesson Quiz 3 Q9</vt:lpstr>
      <vt:lpstr>Verbal Reasoning: Reading Lesson Quiz 3 Q10</vt:lpstr>
      <vt:lpstr>Quantitative Reasoning: Discrete Quantitative Test Mechanics</vt:lpstr>
      <vt:lpstr>Quantitative Reasoning: Discrete Quantitative Test Mechanics</vt:lpstr>
      <vt:lpstr>Quantitative Reasoning: Discrete Quantitative Test Mechanics</vt:lpstr>
      <vt:lpstr>Quantitative Reasoning: Discrete Quantitative Anatomy Directions</vt:lpstr>
      <vt:lpstr>Quantitative Reasoning: Discrete Quantitative Anatomy Q1</vt:lpstr>
      <vt:lpstr>Quantitative Reasoning: Discrete Quantitative Anatomy Q2</vt:lpstr>
      <vt:lpstr>Quantitative Reasoning: Discrete Quantitative Anatomy Q3</vt:lpstr>
      <vt:lpstr>Quantitative Reasoning: Discrete Quantitative Anatomy Q4</vt:lpstr>
      <vt:lpstr>Quantitative Reasoning: Discrete Quantitative Anatomy Q5</vt:lpstr>
      <vt:lpstr>Quantitative Reasoning: Discrete Quantitative Anatomy Text</vt:lpstr>
      <vt:lpstr>Quantitative Reasoning: Discrete Quantitative Pacing</vt:lpstr>
      <vt:lpstr>Quantitative Reasoning: Discrete Quantitative Pacing</vt:lpstr>
      <vt:lpstr>Quantitative Reasoning: Discrete Quantitative Time Trial Directions</vt:lpstr>
      <vt:lpstr>Quantitative Reasoning: Discrete Quantitative Time Trial Q1</vt:lpstr>
      <vt:lpstr>Quantitative Reasoning: Discrete Quantitative Time Trial Q2</vt:lpstr>
      <vt:lpstr>Quantitative Reasoning: Discrete Quantitative Time Trial Q3</vt:lpstr>
      <vt:lpstr>Quantitative Reasoning: Discrete Quantitative Time Trial Q4</vt:lpstr>
      <vt:lpstr>Quantitative Reasoning: Discrete Quantitative Time Trial Q5</vt:lpstr>
      <vt:lpstr>Quantitative Reasoning: Discrete Quantitative Game Plan</vt:lpstr>
      <vt:lpstr>Quantitative Reasoning: Discrete Quantitative Game Plan</vt:lpstr>
      <vt:lpstr>Quantitative Reasoning: Discrete Quantitative Game Plan</vt:lpstr>
      <vt:lpstr>Quantitative Reasoning: Discrete Quantitative Game Plan</vt:lpstr>
      <vt:lpstr>Quantitative Reasoning: Discrete Quantitative Game Plan</vt:lpstr>
      <vt:lpstr>Quantitative Reasoning: Discrete Quantitative Game Plan</vt:lpstr>
      <vt:lpstr>Quantitative Reasoning: Discrete Quantitative Game Plan</vt:lpstr>
      <vt:lpstr>Quantitative Reasoning: Discrete Quantitative Game Plan</vt:lpstr>
      <vt:lpstr>Quantitative Reasoning: Discrete Quantitative Game Plan</vt:lpstr>
      <vt:lpstr>Quantitative Reasoning: Discrete Quantitative Lesson Directions</vt:lpstr>
      <vt:lpstr>Quantitative Reasoning: Discrete Quantitative Lesson Q1</vt:lpstr>
      <vt:lpstr>Quantitative Reasoning: Discrete Quantitative Lesson Q2</vt:lpstr>
      <vt:lpstr>Quantitative Reasoning: Discrete Quantitative Lesson Q3</vt:lpstr>
      <vt:lpstr>Quantitative Reasoning: Discrete Quantitative Lesson Q4</vt:lpstr>
      <vt:lpstr>Quantitative Reasoning: Discrete Quantitative Lesson Q5</vt:lpstr>
      <vt:lpstr>Quantitative Reasoning: Discrete Quantitative Lesson Q6</vt:lpstr>
      <vt:lpstr>Quantitative Reasoning: Discrete Quantitative Lesson Q7</vt:lpstr>
      <vt:lpstr>Quantitative Reasoning: Discrete Quantitative Lesson Q8</vt:lpstr>
      <vt:lpstr>Quantitative Reasoning: Discrete Quantitative Lesson Q9</vt:lpstr>
      <vt:lpstr>Quantitative Reasoning: Discrete Quantitative Lesson Q10</vt:lpstr>
      <vt:lpstr>Quantitative Reasoning: Discrete Quantitative Lesson Q11-Q12</vt:lpstr>
      <vt:lpstr>Quantitative Reasoning: Discrete Quantitative Lesson Q13</vt:lpstr>
      <vt:lpstr>Quantitative Reasoning: Discrete Quantitative Lesson Q14</vt:lpstr>
      <vt:lpstr>Quantitative Reasoning: Discrete Quantitative Lesson Q15</vt:lpstr>
      <vt:lpstr>Quantitative Reasoning: Discrete Quantitative Lesson Q16</vt:lpstr>
      <vt:lpstr>Quantitative Reasoning: Discrete Quantitative Lesson Q17</vt:lpstr>
      <vt:lpstr>Quantitative Reasoning: Discrete Quantitative Lesson Q18</vt:lpstr>
      <vt:lpstr>Quantitative Reasoning: Discrete Quantitative Lesson Q19</vt:lpstr>
      <vt:lpstr>Quantitative Reasoning: Discrete Quantitative Lesson Q20</vt:lpstr>
      <vt:lpstr>Quantitative Reasoning: Discrete Quantitative Lesson Q21</vt:lpstr>
      <vt:lpstr>Quantitative Reasoning: Discrete Quantitative Lesson Q22</vt:lpstr>
      <vt:lpstr>Quantitative Reasoning: Discrete Quantitative Lesson Q23</vt:lpstr>
      <vt:lpstr>Quantitative Reasoning: Discrete Quantitative Lesson Q24</vt:lpstr>
      <vt:lpstr>Quantitative Reasoning: Discrete Quantitative Lesson Q25</vt:lpstr>
      <vt:lpstr>Quantitative Reasoning: Discrete Quantitative Lesson Q26</vt:lpstr>
      <vt:lpstr>Quantitative Reasoning: Discrete Quantitative Lesson Q27</vt:lpstr>
      <vt:lpstr>Quantitative Reasoning: Discrete Quantitative Lesson Q28</vt:lpstr>
      <vt:lpstr>Quantitative Reasoning: Discrete Quantitative Lesson Q29</vt:lpstr>
      <vt:lpstr>Quantitative Reasoning: Discrete Quantitative Lesson Q30</vt:lpstr>
      <vt:lpstr>Quantitative Reasoning: Discrete Quantitative Lesson Q31</vt:lpstr>
      <vt:lpstr>Quantitative Reasoning: Discrete Quantitative Lesson Q32</vt:lpstr>
      <vt:lpstr>Quantitative Reasoning: Discrete Quantitative Lesson Q33</vt:lpstr>
      <vt:lpstr>Quantitative Reasoning: Discrete Quantitative Lesson Q34</vt:lpstr>
      <vt:lpstr>Quantitative Reasoning: Discrete Quantitative Lesson Q35</vt:lpstr>
      <vt:lpstr>Quantitative Reasoning: Discrete Quantitative Lesson Q36</vt:lpstr>
      <vt:lpstr>Quantitative Reasoning: Discrete Quantitative Lesson Q37</vt:lpstr>
      <vt:lpstr>Quantitative Reasoning: Discrete Quantitative Lesson Q38</vt:lpstr>
      <vt:lpstr>Quantitative Reasoning: Discrete Quantitative Lesson Q39</vt:lpstr>
      <vt:lpstr>Quantitative Reasoning: Discrete Quantitative Lesson Q40</vt:lpstr>
      <vt:lpstr>Quantitative Reasoning: Discrete Quantitative Lesson Q41</vt:lpstr>
      <vt:lpstr>Quantitative Reasoning: Discrete Quantitative Lesson Q42</vt:lpstr>
      <vt:lpstr>Quantitative Reasoning: Discrete Quantitative Lesson Q43</vt:lpstr>
      <vt:lpstr>Quantitative Reasoning: Discrete Quantitative Lesson Q44</vt:lpstr>
      <vt:lpstr>Quantitative Reasoning: Discrete Quantitative Lesson Q45</vt:lpstr>
      <vt:lpstr>Quantitative Reasoning: Discrete Quantitative Lesson Q46</vt:lpstr>
      <vt:lpstr>Quantitative Reasoning: Discrete Quantitative Lesson Q49</vt:lpstr>
      <vt:lpstr>Quantitative Reasoning: Discrete Quantitative Lesson Q50</vt:lpstr>
      <vt:lpstr>Quantitative Reasoning: Discrete Quantitative Lesson Q51</vt:lpstr>
      <vt:lpstr>Quantitative Reasoning: Discrete Quantitative Lesson Q52</vt:lpstr>
      <vt:lpstr>Quantitative Reasoning: Discrete Quantitative Lesson Q53</vt:lpstr>
      <vt:lpstr>Quantitative Reasoning: Discrete Quantitative Lesson Q54</vt:lpstr>
      <vt:lpstr>Quantitative Reasoning: Discrete Quantitative Lesson Q55</vt:lpstr>
      <vt:lpstr>Quantitative Reasoning: Discrete Quantitative Lesson Q56</vt:lpstr>
      <vt:lpstr>Quantitative Reasoning: Discrete Quantitative Lesson Q57</vt:lpstr>
      <vt:lpstr>Quantitative Reasoning: Discrete Quantitative Lesson Q58</vt:lpstr>
      <vt:lpstr>Quantitative Reasoning: Discrete Quantitative Lesson Q59</vt:lpstr>
      <vt:lpstr>Quantitative Reasoning: Discrete Quantitative Lesson Q60</vt:lpstr>
      <vt:lpstr>Quantitative Reasoning: Discrete Quantitative Lesson Q64</vt:lpstr>
      <vt:lpstr>Quantitative Reasoning: Discrete Quantitative Lesson Q65</vt:lpstr>
      <vt:lpstr>Quantitative Reasoning: Discrete Quantitative Lesson Q71</vt:lpstr>
      <vt:lpstr>Quantitative Reasoning: Discrete Quantitative Lesson Q72</vt:lpstr>
      <vt:lpstr>Quantitative Reasoning: Discrete Quantitative Lesson Q73</vt:lpstr>
      <vt:lpstr>Quantitative Reasoning: Discrete Quantitative Lesson Q74</vt:lpstr>
      <vt:lpstr>Quantitative Reasoning: Discrete Quantitative Lesson Q75</vt:lpstr>
      <vt:lpstr>Quantitative Reasoning: Discrete Quantitative Lesson Q76</vt:lpstr>
      <vt:lpstr>Quantitative Reasoning: Discrete Quantitative Lesson Q77</vt:lpstr>
      <vt:lpstr>Quantitative Reasoning: Discrete Quantitative Lesson Q78</vt:lpstr>
      <vt:lpstr>Quantitative Reasoning: Discrete Quantitative Lesson Q79</vt:lpstr>
      <vt:lpstr>Quantitative Reasoning: Discrete Quantitative Lesson Q80</vt:lpstr>
      <vt:lpstr>Quantitative Reasoning: Discrete Quantitative Lesson Q81</vt:lpstr>
      <vt:lpstr>Quantitative Reasoning: Discrete Quantitative Lesson Q82</vt:lpstr>
      <vt:lpstr>Quantitative Reasoning: Discrete Quantitative Lesson Q83</vt:lpstr>
      <vt:lpstr>Quantitative Reasoning: Discrete Quantitative Lesson Q84</vt:lpstr>
      <vt:lpstr>Quantitative Reasoning: Discrete Quantitative Lesson Q85</vt:lpstr>
      <vt:lpstr>Quantitative Reasoning: Discrete Quantitative Lesson Q86</vt:lpstr>
      <vt:lpstr>Quantitative Reasoning: Discrete Quantitative Lesson Q87</vt:lpstr>
      <vt:lpstr>Quantitative Reasoning: Discrete Quantitative Lesson Q88</vt:lpstr>
      <vt:lpstr>Quantitative Reasoning: Discrete Quantitative Lesson Q89</vt:lpstr>
      <vt:lpstr>Quantitative Reasoning: Discrete Quantitative Lesson Q90</vt:lpstr>
      <vt:lpstr>Quantitative Reasoning: Discrete Quantitative Lesson Q91</vt:lpstr>
      <vt:lpstr>Quantitative Reasoning: Discrete Quantitative Lesson Q92</vt:lpstr>
      <vt:lpstr>Quantitative Reasoning: Discrete Quantitative Lesson Q93</vt:lpstr>
      <vt:lpstr>Quantitative Reasoning: Discrete Quantitative Lesson Q94</vt:lpstr>
      <vt:lpstr>Quantitative Reasoning: Discrete Quantitative Lesson Q95</vt:lpstr>
      <vt:lpstr>Quantitative Reasoning: Discrete Quantitative Lesson Q96</vt:lpstr>
      <vt:lpstr>Quantitative Reasoning: Discrete Quantitative Lesson Q97</vt:lpstr>
      <vt:lpstr>Quantitative Reasoning: Discrete Quantitative Lesson Q98</vt:lpstr>
      <vt:lpstr>Quantitative Reasoning: Discrete Quantitative Lesson Q99</vt:lpstr>
      <vt:lpstr>Quantitative Reasoning: Discrete Quantitative Lesson Q100</vt:lpstr>
      <vt:lpstr>Quantitative Reasoning: Discrete Quantitative Lesson Q101</vt:lpstr>
      <vt:lpstr>Quantitative Reasoning: Discrete Quantitative Lesson Q102</vt:lpstr>
      <vt:lpstr>Quantitative Reasoning: Discrete Quantitative Lesson Q103</vt:lpstr>
      <vt:lpstr>Quantitative Reasoning: Discrete Quantitative Lesson Q104</vt:lpstr>
      <vt:lpstr>Quantitative Reasoning: Discrete Quantitative Lesson Q105</vt:lpstr>
      <vt:lpstr>Quantitative Reasoning: Discrete Quantitative Lesson Q106</vt:lpstr>
      <vt:lpstr>Quantitative Reasoning: Discrete Quantitative Lesson Q107</vt:lpstr>
      <vt:lpstr>Quantitative Reasoning: Discrete Quantitative Lesson Q108</vt:lpstr>
      <vt:lpstr>Quantitative Reasoning: Discrete Quantitative Lesson Q109</vt:lpstr>
      <vt:lpstr>Quantitative Reasoning: Discrete Quantitative Lesson Q110</vt:lpstr>
      <vt:lpstr>Quantitative Reasoning: Discrete Quantitative Lesson Q111</vt:lpstr>
      <vt:lpstr>Quantitative Reasoning: Discrete Quantitative Lesson Q112</vt:lpstr>
      <vt:lpstr>Quantitative Reasoning: Discrete Quantitative Lesson Q113</vt:lpstr>
      <vt:lpstr>Quantitative Reasoning: Discrete Quantitative Lesson Q114</vt:lpstr>
      <vt:lpstr>Quantitative Reasoning: Discrete Quantitative Lesson Q115</vt:lpstr>
      <vt:lpstr>Quantitative Reasoning: Discrete Quantitative Lesson Q119</vt:lpstr>
      <vt:lpstr>Quantitative Reasoning: Discrete Quantitative Lesson Q120</vt:lpstr>
      <vt:lpstr>Quantitative Reasoning: Discrete Quantitative Lesson Q121</vt:lpstr>
      <vt:lpstr>Quantitative Reasoning: Discrete Quantitative Lesson Q122</vt:lpstr>
      <vt:lpstr>Quantitative Reasoning: Discrete Quantitative Lesson Q123</vt:lpstr>
      <vt:lpstr>Quantitative Reasoning: Discrete Quantitative Lesson Q124</vt:lpstr>
      <vt:lpstr>Quantitative Reasoning: Discrete Quantitative Lesson Q125</vt:lpstr>
      <vt:lpstr>Quantitative Reasoning: Discrete Quantitative Lesson Q128</vt:lpstr>
      <vt:lpstr>Quantitative Reasoning: Discrete Quantitative Lesson Q129</vt:lpstr>
      <vt:lpstr>Quantitative Reasoning: Discrete Quantitative Lesson Q130</vt:lpstr>
      <vt:lpstr>Quantitative Reasoning: Discrete Quantitative Lesson Q131</vt:lpstr>
      <vt:lpstr>Quantitative Reasoning: Discrete Quantitative Lesson Q132</vt:lpstr>
      <vt:lpstr>Quantitative Reasoning: Discrete Quantitative Lesson Q133</vt:lpstr>
      <vt:lpstr>Quantitative Reasoning: Discrete Quantitative Lesson Q134</vt:lpstr>
      <vt:lpstr>Quantitative Reasoning: Discrete Quantitative Lesson Q135</vt:lpstr>
      <vt:lpstr>Quantitative Reasoning: Discrete Quantitative Lesson Q136</vt:lpstr>
      <vt:lpstr>Quantitative Reasoning: Discrete Quantitative Lesson Q137</vt:lpstr>
      <vt:lpstr>Quantitative Reasoning: Discrete Quantitative Lesson Q138</vt:lpstr>
      <vt:lpstr>Quantitative Reasoning: Discrete Quantitative Lesson Q139</vt:lpstr>
      <vt:lpstr>Quantitative Reasoning: Discrete Quantitative Lesson Q140</vt:lpstr>
      <vt:lpstr>Quantitative Reasoning: Discrete Quantitative Lesson Q141</vt:lpstr>
      <vt:lpstr>Quantitative Reasoning: Discrete Quantitative Lesson Q142</vt:lpstr>
      <vt:lpstr>Quantitative Reasoning: Discrete Quantitative Lesson Q143</vt:lpstr>
      <vt:lpstr>Quantitative Reasoning: Discrete Quantitative Lesson Q144</vt:lpstr>
      <vt:lpstr>Quantitative Reasoning: Discrete Quantitative Lesson Q145</vt:lpstr>
      <vt:lpstr>Quantitative Reasoning: Discrete Quantitative Lesson Q146</vt:lpstr>
      <vt:lpstr>Quantitative Reasoning: Discrete Quantitative Lesson Q147</vt:lpstr>
      <vt:lpstr>Quantitative Reasoning: Discrete Quantitative Lesson Q148</vt:lpstr>
      <vt:lpstr>Quantitative Reasoning: Discrete Quantitative Lesson Q149</vt:lpstr>
      <vt:lpstr>Quantitative Reasoning: Discrete Quantitative Lesson Q150</vt:lpstr>
      <vt:lpstr>Quantitative Reasoning: Discrete Quantitative Quiz 1 Directions</vt:lpstr>
      <vt:lpstr>Quantitative Reasoning: Discrete Quantitative Quiz 1 Q1</vt:lpstr>
      <vt:lpstr>Quantitative Reasoning: Discrete Quantitative Quiz 1 Q2</vt:lpstr>
      <vt:lpstr>Quantitative Reasoning: Discrete Quantitative Quiz 1 Q3</vt:lpstr>
      <vt:lpstr>Quantitative Reasoning: Discrete Quantitative Quiz 1 Q4</vt:lpstr>
      <vt:lpstr>Quantitative Reasoning: Discrete Quantitative Quiz 1 Q5</vt:lpstr>
      <vt:lpstr>Quantitative Reasoning: Discrete Quantitative Quiz 1 Q6</vt:lpstr>
      <vt:lpstr>Quantitative Reasoning: Discrete Quantitative Quiz 1 Q7</vt:lpstr>
      <vt:lpstr>Quantitative Reasoning: Discrete Quantitative Quiz 1 Q8</vt:lpstr>
      <vt:lpstr>Quantitative Reasoning: Discrete Quantitative Quiz 1 Q9</vt:lpstr>
      <vt:lpstr>Quantitative Reasoning: Discrete Quantitative Quiz 1 Q10</vt:lpstr>
      <vt:lpstr>Quantitative Reasoning: Discrete Quantitative Quiz 2 Directions</vt:lpstr>
      <vt:lpstr>Quantitative Reasoning: Discrete Quantitative Quiz 2 Q1</vt:lpstr>
      <vt:lpstr>Quantitative Reasoning: Discrete Quantitative Quiz 2 Q2</vt:lpstr>
      <vt:lpstr>Quantitative Reasoning: Discrete Quantitative Quiz 2 Q3</vt:lpstr>
      <vt:lpstr>Quantitative Reasoning: Discrete Quantitative Quiz 2 Q4</vt:lpstr>
      <vt:lpstr>Quantitative Reasoning: Discrete Quantitative Quiz 2 Q5</vt:lpstr>
      <vt:lpstr>Quantitative Reasoning: Discrete Quantitative Quiz 2 Q6</vt:lpstr>
      <vt:lpstr>Quantitative Reasoning: Discrete Quantitative Quiz 2 Q7</vt:lpstr>
      <vt:lpstr>Quantitative Reasoning: Discrete Quantitative Quiz 2 Q8</vt:lpstr>
      <vt:lpstr>Quantitative Reasoning: Discrete Quantitative Quiz 2 Q9</vt:lpstr>
      <vt:lpstr>Quantitative Reasoning: Discrete Quantitative Quiz 2 Q10</vt:lpstr>
      <vt:lpstr>Quantitative Reasoning: Discrete Quantitative Quiz 3 Directions</vt:lpstr>
      <vt:lpstr>Quantitative Reasoning: Discrete Quantitative Quiz 3 Q1</vt:lpstr>
      <vt:lpstr>Quantitative Reasoning: Discrete Quantitative Quiz 3 Q2</vt:lpstr>
      <vt:lpstr>Quantitative Reasoning: Discrete Quantitative Quiz 3 Q3</vt:lpstr>
      <vt:lpstr>Quantitative Reasoning: Discrete Quantitative Quiz 3 Q4</vt:lpstr>
      <vt:lpstr>Quantitative Reasoning: Discrete Quantitative Quiz 3 Q5</vt:lpstr>
      <vt:lpstr>Quantitative Reasoning: Discrete Quantitative Quiz 3 Q6</vt:lpstr>
      <vt:lpstr>Quantitative Reasoning: Discrete Quantitative Quiz 3 Q7</vt:lpstr>
      <vt:lpstr>Quantitative Reasoning: Discrete Quantitative Quiz 3 Q8</vt:lpstr>
      <vt:lpstr>Quantitative Reasoning: Discrete Quantitative Quiz 3 Q9</vt:lpstr>
      <vt:lpstr>Quantitative Reasoning: Discrete Quantitative Quiz 3 Q10</vt:lpstr>
      <vt:lpstr>Quantitative Reasoning: Numeric Entry  Test Mechanics</vt:lpstr>
      <vt:lpstr>Quantitative Reasoning: Numeric Entry Test Mechanics</vt:lpstr>
      <vt:lpstr>Quantitative Reasoning: Numeric Entry Anatomy Directions</vt:lpstr>
      <vt:lpstr>Quantitative Reasoning: Numeric Entry Anatomy Q1</vt:lpstr>
      <vt:lpstr>Quantitative Reasoning: Numeric Entry Anatomy Q2</vt:lpstr>
      <vt:lpstr>Quantitative Reasoning: Numeric Entry Anatomy Q3</vt:lpstr>
      <vt:lpstr>Quantitative Reasoning: Numeric Entry Anatomy Q4</vt:lpstr>
      <vt:lpstr>Quantitative Reasoning: Numeric Entry Pacing</vt:lpstr>
      <vt:lpstr>Quantitative Reasoning: Numeric Entry Pacing</vt:lpstr>
      <vt:lpstr>Quantitative Reasoning: Numeric Entry Time Trial Directions</vt:lpstr>
      <vt:lpstr>Quantitative Reasoning: Numeric Entry Time Trial Q1</vt:lpstr>
      <vt:lpstr>Quantitative Reasoning: Numeric Entry Time Trial Q2</vt:lpstr>
      <vt:lpstr>Quantitative Reasoning: Numeric Entry Time Trial Q3</vt:lpstr>
      <vt:lpstr>Quantitative Reasoning: Numeric Entry Time Trial Q4</vt:lpstr>
      <vt:lpstr>Quantitative Reasoning: Numeric Entry Time Trial Q5</vt:lpstr>
      <vt:lpstr>Quantitative Reasoning: Numeric Entry Game Plan</vt:lpstr>
      <vt:lpstr>Quantitative Reasoning: Numeric Entry Game Plan</vt:lpstr>
      <vt:lpstr>Quantitative Reasoning: Numeric Entry Lesson Directions</vt:lpstr>
      <vt:lpstr>Quantitative Reasoning: Numeric Entry Lesson Directions</vt:lpstr>
      <vt:lpstr>Quantitative Reasoning: Numeric Entry Lesson Q1</vt:lpstr>
      <vt:lpstr>Quantitative Reasoning: Numeric Entry Lesson Q2</vt:lpstr>
      <vt:lpstr>Quantitative Reasoning: Numeric Entry Lesson Q3</vt:lpstr>
      <vt:lpstr>Quantitative Reasoning: Numeric Entry Lesson Q4</vt:lpstr>
      <vt:lpstr>Quantitative Reasoning: Numeric Entry Lesson Q5</vt:lpstr>
      <vt:lpstr>Quantitative Reasoning: Numeric Entry Lesson Q6</vt:lpstr>
      <vt:lpstr>Quantitative Reasoning: Numeric Entry Lesson Q7</vt:lpstr>
      <vt:lpstr>Quantitative Reasoning: Numeric Entry Lesson Q8</vt:lpstr>
      <vt:lpstr>Quantitative Reasoning: Numeric Entry Lesson Q9</vt:lpstr>
      <vt:lpstr>Quantitative Reasoning: Numeric Entry Lesson Q10</vt:lpstr>
      <vt:lpstr>Quantitative Reasoning: Numeric Entry Lesson Q11</vt:lpstr>
      <vt:lpstr>Quantitative Reasoning: Numeric Entry Lesson Q12</vt:lpstr>
      <vt:lpstr>Quantitative Reasoning: Numeric Entry Lesson Q13</vt:lpstr>
      <vt:lpstr>Quantitative Reasoning: Numeric Entry Lesson Q14</vt:lpstr>
      <vt:lpstr>Quantitative Reasoning: Numeric Entry Lesson Q15</vt:lpstr>
      <vt:lpstr>Quantitative Reasoning: Numeric Entry Lesson Q16</vt:lpstr>
      <vt:lpstr>Quantitative Reasoning: Numeric Entry Lesson Q17</vt:lpstr>
      <vt:lpstr>Quantitative Reasoning: Numeric Entry Lesson Q18</vt:lpstr>
      <vt:lpstr>Quantitative Reasoning: Numeric Entry Lesson Q19</vt:lpstr>
      <vt:lpstr>Quantitative Reasoning: Numeric Entry Lesson Q20</vt:lpstr>
      <vt:lpstr>Quantitative Reasoning: Numeric Entry Lesson Q21</vt:lpstr>
      <vt:lpstr>Quantitative Reasoning: Numeric Entry Lesson Q22</vt:lpstr>
      <vt:lpstr>Quantitative Reasoning: Numeric Entry Lesson Q23</vt:lpstr>
      <vt:lpstr>Quantitative Reasoning: Numeric Entry Lesson Q24</vt:lpstr>
      <vt:lpstr>Quantitative Reasoning: Numeric Entry Lesson Q25</vt:lpstr>
      <vt:lpstr>Quantitative Reasoning: Numeric Entry Lesson Q26</vt:lpstr>
      <vt:lpstr>Quantitative Reasoning: Numeric Entry Lesson Q27</vt:lpstr>
      <vt:lpstr>Quantitative Reasoning: Numeric Entry Lesson Q28</vt:lpstr>
      <vt:lpstr>Quantitative Reasoning: Numeric Entry Lesson Q29</vt:lpstr>
      <vt:lpstr>Quantitative Reasoning: Numeric Entry Lesson Q30</vt:lpstr>
      <vt:lpstr>Quantitative Reasoning: Numeric Entry Lesson Q31</vt:lpstr>
      <vt:lpstr>Quantitative Reasoning: Numeric Entry Lesson Q32</vt:lpstr>
      <vt:lpstr>Quantitative Reasoning: Numeric Entry Lesson Q33</vt:lpstr>
      <vt:lpstr>Quantitative Reasoning: Numeric Entry Lesson Q34</vt:lpstr>
      <vt:lpstr>Quantitative Reasoning: Numeric Entry Lesson Q35</vt:lpstr>
      <vt:lpstr>Quantitative Reasoning: Numeric Entry Quiz 1 Directions</vt:lpstr>
      <vt:lpstr>Quantitative Reasoning: Numeric Entry Quiz 1 Q1</vt:lpstr>
      <vt:lpstr>Quantitative Reasoning: Numeric Entry Quiz 1 Q2</vt:lpstr>
      <vt:lpstr>Quantitative Reasoning: Numeric Entry Quiz 1 Q3</vt:lpstr>
      <vt:lpstr>Quantitative Reasoning: Numeric Entry Quiz 1 Q4</vt:lpstr>
      <vt:lpstr>Quantitative Reasoning: Numeric Entry Quiz 1 Q5</vt:lpstr>
      <vt:lpstr>Quantitative Reasoning: Numeric Entry Quiz 2 Directions</vt:lpstr>
      <vt:lpstr>Quantitative Reasoning: Numeric Entry Quiz 2 Q1</vt:lpstr>
      <vt:lpstr>Quantitative Reasoning: Numeric Entry Quiz 2 Q2</vt:lpstr>
      <vt:lpstr>Quantitative Reasoning: Numeric Entry Quiz 2 Q3</vt:lpstr>
      <vt:lpstr>Quantitative Reasoning: Numeric Entry Quiz 2 Q4</vt:lpstr>
      <vt:lpstr>Quantitative Reasoning: Numeric Entry Quiz 2 Q5</vt:lpstr>
      <vt:lpstr>Quantitative Reasoning: Numeric Entry Quiz 3 Directions</vt:lpstr>
      <vt:lpstr>Quantitative Reasoning: Numeric Entry Quiz 3 Q1</vt:lpstr>
      <vt:lpstr>Quantitative Reasoning: Numeric Entry Quiz 3 Q2</vt:lpstr>
      <vt:lpstr>Quantitative Reasoning: Numeric Entry Quiz 3 Q3</vt:lpstr>
      <vt:lpstr>Quantitative Reasoning: Numeric Entry Quiz 3 Q4</vt:lpstr>
      <vt:lpstr>Quantitative Reasoning: Numeric Entry Quiz 3 Q5</vt:lpstr>
      <vt:lpstr>Quantitative Reasoning: Comparisons  Test Mechanics</vt:lpstr>
      <vt:lpstr>Quantitative Reasoning: Comparisons Test Mechanics</vt:lpstr>
      <vt:lpstr>Quantitative Reasoning: Comparisons Anatomy Directions</vt:lpstr>
      <vt:lpstr>Quantitative Reasoning: Comparisons Anatomy Q1</vt:lpstr>
      <vt:lpstr>Quantitative Reasoning: Comparisons Anatomy Q2</vt:lpstr>
      <vt:lpstr>Quantitative Reasoning: Comparisons Anatomy Q3</vt:lpstr>
      <vt:lpstr>Quantitative Reasoning: Comparisons Anatomy Q4</vt:lpstr>
      <vt:lpstr>Quantitative Reasoning: Comparisons Anatomy Q5</vt:lpstr>
      <vt:lpstr>Quantitative Reasoning: Comparisons Pacing</vt:lpstr>
      <vt:lpstr>Quantitative Reasoning: Comparisons Pacing</vt:lpstr>
      <vt:lpstr>Quantitative Reasoning: Comparisons Time Trial Directions</vt:lpstr>
      <vt:lpstr>Quantitative Reasoning: Comparisons Time Trial Q1</vt:lpstr>
      <vt:lpstr>Quantitative Reasoning: Comparisons Time Trial Q2</vt:lpstr>
      <vt:lpstr>Quantitative Reasoning: Comparisons Time Trial Q3</vt:lpstr>
      <vt:lpstr>Quantitative Reasoning: Comparisons Time Trial Q4</vt:lpstr>
      <vt:lpstr>Quantitative Reasoning: Comparisons Time Trial Q5</vt:lpstr>
      <vt:lpstr>Quantitative Reasoning: Comparisons Time Trial Q6</vt:lpstr>
      <vt:lpstr>Quantitative Reasoning: Comparisons Time Trial Q7</vt:lpstr>
      <vt:lpstr>Quantitative Reasoning: Comparisons Time Trial Q8</vt:lpstr>
      <vt:lpstr>Quantitative Reasoning: Comparisons Time Trial Q9</vt:lpstr>
      <vt:lpstr>Quantitative Reasoning: Comparisons Time Trial Q10</vt:lpstr>
      <vt:lpstr>Quantitative Reasoning: Comparisons Game Plan</vt:lpstr>
      <vt:lpstr>Quantitative Reasoning: Comparisons Game Plan</vt:lpstr>
      <vt:lpstr>Quantitative Reasoning: Comparisons Game Plan</vt:lpstr>
      <vt:lpstr>Quantitative Reasoning: Comparisons Game Plan</vt:lpstr>
      <vt:lpstr>Quantitative Reasoning: Comparisons Game Plan</vt:lpstr>
      <vt:lpstr>Quantitative Reasoning: Comparisons Game Plan</vt:lpstr>
      <vt:lpstr>Quantitative Reasoning: Comparisons Game Plan</vt:lpstr>
      <vt:lpstr>Quantitative Reasoning: Comparisons Lesson Directions</vt:lpstr>
      <vt:lpstr>Quantitative Reasoning: Comparisons Lesson Q1</vt:lpstr>
      <vt:lpstr>Quantitative Reasoning: Comparisons Lesson Q2</vt:lpstr>
      <vt:lpstr>Quantitative Reasoning: Comparisons Lesson Q3</vt:lpstr>
      <vt:lpstr>Quantitative Reasoning: Comparisons Lesson Q4</vt:lpstr>
      <vt:lpstr>Quantitative Reasoning: Comparisons Lesson Q5</vt:lpstr>
      <vt:lpstr>Quantitative Reasoning: Comparisons Lesson Q6</vt:lpstr>
      <vt:lpstr>Quantitative Reasoning: Comparisons Lesson Q7</vt:lpstr>
      <vt:lpstr>Quantitative Reasoning: Comparisons Lesson Directions</vt:lpstr>
      <vt:lpstr>Quantitative Reasoning: Comparisons Lesson Q8</vt:lpstr>
      <vt:lpstr>Quantitative Reasoning: Comparisons Lesson Q9</vt:lpstr>
      <vt:lpstr>Quantitative Reasoning: Comparisons Lesson Q10</vt:lpstr>
      <vt:lpstr>Quantitative Reasoning: Comparisons Lesson Q11</vt:lpstr>
      <vt:lpstr>Quantitative Reasoning: Comparisons Lesson Q12</vt:lpstr>
      <vt:lpstr>Quantitative Reasoning: Comparisons Lesson Q13</vt:lpstr>
      <vt:lpstr>Quantitative Reasoning: Comparisons Lesson Q14</vt:lpstr>
      <vt:lpstr>Quantitative Reasoning: Comparisons Lesson Q17</vt:lpstr>
      <vt:lpstr>Quantitative Reasoning: Comparisons Lesson Q18</vt:lpstr>
      <vt:lpstr>Quantitative Reasoning: Comparisons Lesson Q19</vt:lpstr>
      <vt:lpstr>Quantitative Reasoning: Comparisons Lesson Q20</vt:lpstr>
      <vt:lpstr>Quantitative Reasoning: Comparisons Lesson Q21</vt:lpstr>
      <vt:lpstr>Quantitative Reasoning: Comparisons Lesson Q22</vt:lpstr>
      <vt:lpstr>Quantitative Reasoning: Comparisons Lesson Q23</vt:lpstr>
      <vt:lpstr>Quantitative Reasoning: Comparisons Lesson Q24</vt:lpstr>
      <vt:lpstr>Quantitative Reasoning: Comparisons Lesson Q25</vt:lpstr>
      <vt:lpstr>Quantitative Reasoning: Comparisons Lesson Q26</vt:lpstr>
      <vt:lpstr>Quantitative Reasoning: Comparisons Lesson Q27</vt:lpstr>
      <vt:lpstr>Quantitative Reasoning: Comparisons Lesson Q28</vt:lpstr>
      <vt:lpstr>Quantitative Reasoning: Comparisons Lesson Q29</vt:lpstr>
      <vt:lpstr>Quantitative Reasoning: Comparisons Lesson Directions</vt:lpstr>
      <vt:lpstr>Quantitative Reasoning: Comparisons Lesson Q30</vt:lpstr>
      <vt:lpstr>Quantitative Reasoning: Comparisons Lesson Q31</vt:lpstr>
      <vt:lpstr>Quantitative Reasoning: Comparisons Lesson Q32</vt:lpstr>
      <vt:lpstr>Quantitative Reasoning: Comparisons Lesson Q33</vt:lpstr>
      <vt:lpstr>Quantitative Reasoning: Comparisons Lesson Q34</vt:lpstr>
      <vt:lpstr>Quantitative Reasoning: Comparisons Lesson Q35</vt:lpstr>
      <vt:lpstr>Quantitative Reasoning: Comparisons Lesson Q36</vt:lpstr>
      <vt:lpstr>Quantitative Reasoning: Comparisons Lesson Q37</vt:lpstr>
      <vt:lpstr>Quantitative Reasoning: Comparisons Lesson Q38</vt:lpstr>
      <vt:lpstr>Quantitative Reasoning: Comparisons Lesson Q39</vt:lpstr>
      <vt:lpstr>Quantitative Reasoning: Comparisons Lesson Q40</vt:lpstr>
      <vt:lpstr>Quantitative Reasoning: Comparisons Lesson Q41</vt:lpstr>
      <vt:lpstr>Quantitative Reasoning: Comparisons Lesson Q42</vt:lpstr>
      <vt:lpstr>Quantitative Reasoning: Comparisons Lesson Q43</vt:lpstr>
      <vt:lpstr>Quantitative Reasoning: Comparisons Lesson Q44</vt:lpstr>
      <vt:lpstr>Quantitative Reasoning: Comparisons Lesson Directions</vt:lpstr>
      <vt:lpstr>Quantitative Reasoning: Comparisons Lesson Q45</vt:lpstr>
      <vt:lpstr>Quantitative Reasoning: Comparisons Lesson Q56</vt:lpstr>
      <vt:lpstr>Quantitative Reasoning: Comparisons Lesson Q57</vt:lpstr>
      <vt:lpstr>Quantitative Reasoning: Comparisons Lesson Q58</vt:lpstr>
      <vt:lpstr>Quantitative Reasoning: Comparisons Lesson Q59</vt:lpstr>
      <vt:lpstr>Quantitative Reasoning: Comparisons Lesson Q60</vt:lpstr>
      <vt:lpstr>Quantitative Reasoning: Comparisons Lesson Q61</vt:lpstr>
      <vt:lpstr>Quantitative Reasoning: Comparisons Lesson Q62</vt:lpstr>
      <vt:lpstr>Quantitative Reasoning: Comparisons Lesson Q63</vt:lpstr>
      <vt:lpstr>Quantitative Reasoning: Comparisons Lesson Q64</vt:lpstr>
      <vt:lpstr>Quantitative Reasoning: Comparisons Lesson Q65</vt:lpstr>
      <vt:lpstr>Quantitative Reasoning: Comparisons Lesson Q66</vt:lpstr>
      <vt:lpstr>Quantitative Reasoning: Comparisons Lesson Directions</vt:lpstr>
      <vt:lpstr>Quantitative Reasoning: Comparisons Lesson Q67</vt:lpstr>
      <vt:lpstr>Quantitative Reasoning: Comparisons Lesson Q68</vt:lpstr>
      <vt:lpstr>Quantitative Reasoning: Comparisons Lesson Q69</vt:lpstr>
      <vt:lpstr>Quantitative Reasoning: Comparisons Lesson Q70</vt:lpstr>
      <vt:lpstr>Quantitative Reasoning: Comparisons Lesson Q71</vt:lpstr>
      <vt:lpstr>Quantitative Reasoning: Comparisons Lesson Q72</vt:lpstr>
      <vt:lpstr>Quantitative Reasoning: Comparisons Lesson Q73</vt:lpstr>
      <vt:lpstr>Quantitative Reasoning: Comparisons Lesson Q74</vt:lpstr>
      <vt:lpstr>Quantitative Reasoning: Comparisons Lesson Q75</vt:lpstr>
      <vt:lpstr>Quantitative Reasoning: Comparisons Lesson Q76</vt:lpstr>
      <vt:lpstr>Quantitative Reasoning: Comparisons Lesson Q77</vt:lpstr>
      <vt:lpstr>Quantitative Reasoning: Comparisons Lesson Q78</vt:lpstr>
      <vt:lpstr>Quantitative Reasoning: Comparisons Lesson Q79</vt:lpstr>
      <vt:lpstr>Quantitative Reasoning: Comparisons Lesson Q80</vt:lpstr>
      <vt:lpstr>Quantitative Reasoning: Comparisons Lesson Q81</vt:lpstr>
      <vt:lpstr>Quantitative Reasoning: Comparisons Lesson Directions</vt:lpstr>
      <vt:lpstr>Quantitative Reasoning: Comparisons Lesson Q82</vt:lpstr>
      <vt:lpstr>Quantitative Reasoning: Comparisons Lesson Q83</vt:lpstr>
      <vt:lpstr>Quantitative Reasoning: Comparisons Lesson Q84</vt:lpstr>
      <vt:lpstr>Quantitative Reasoning: Comparisons Lesson Q85</vt:lpstr>
      <vt:lpstr>Quantitative Reasoning: Comparisons Lesson Q86</vt:lpstr>
      <vt:lpstr>Quantitative Reasoning: Comparisons Lesson Q91</vt:lpstr>
      <vt:lpstr>Quantitative Reasoning: Comparisons Lesson Q92</vt:lpstr>
      <vt:lpstr>Quantitative Reasoning: Comparisons Lesson Q93</vt:lpstr>
      <vt:lpstr>Quantitative Reasoning: Comparisons Lesson Q94</vt:lpstr>
      <vt:lpstr>Quantitative Reasoning: Comparisons Lesson Q95</vt:lpstr>
      <vt:lpstr>Quantitative Reasoning: Comparisons Lesson Directions</vt:lpstr>
      <vt:lpstr>Quantitative Reasoning: Comparisons Lesson Q96</vt:lpstr>
      <vt:lpstr>Quantitative Reasoning: Comparisons Lesson Q97</vt:lpstr>
      <vt:lpstr>Quantitative Reasoning: Comparisons Lesson Q98</vt:lpstr>
      <vt:lpstr>Quantitative Reasoning: Comparisons Lesson Q99</vt:lpstr>
      <vt:lpstr>Quantitative Reasoning: Comparisons Lesson Q100</vt:lpstr>
      <vt:lpstr>Quantitative Reasoning: Comparisons Lesson Q101</vt:lpstr>
      <vt:lpstr>Quantitative Reasoning: Comparisons Lesson Q102</vt:lpstr>
      <vt:lpstr>Quantitative Reasoning: Comparisons Lesson Directions</vt:lpstr>
      <vt:lpstr>Quantitative Reasoning: Comparisons Lesson Q103</vt:lpstr>
      <vt:lpstr>Quantitative Reasoning: Comparisons Lesson Q104</vt:lpstr>
      <vt:lpstr>Quantitative Reasoning: Comparisons Lesson Q105</vt:lpstr>
      <vt:lpstr>Quantitative Reasoning: Comparisons Lesson Q106</vt:lpstr>
      <vt:lpstr>Quantitative Reasoning: Comparisons Lesson Q107</vt:lpstr>
      <vt:lpstr>Quantitative Reasoning: Comparisons Lesson Q108</vt:lpstr>
      <vt:lpstr>Quantitative Reasoning: Comparisons Lesson Q109</vt:lpstr>
      <vt:lpstr>Quantitative Reasoning: Comparisons Lesson Directions</vt:lpstr>
      <vt:lpstr>Quantitative Reasoning: Comparisons Lesson Q110</vt:lpstr>
      <vt:lpstr>Quantitative Reasoning: Comparisons Lesson Q111</vt:lpstr>
      <vt:lpstr>Quantitative Reasoning: Comparisons Lesson Q112</vt:lpstr>
      <vt:lpstr>Quantitative Reasoning: Comparisons Lesson Q113</vt:lpstr>
      <vt:lpstr>Quantitative Reasoning: Comparisons Lesson Q114</vt:lpstr>
      <vt:lpstr>Quantitative Reasoning: Comparisons Lesson Q115</vt:lpstr>
      <vt:lpstr>Quantitative Reasoning: Comparisons Lesson Q116</vt:lpstr>
      <vt:lpstr>Quantitative Reasoning: Comparisons Lesson Directions</vt:lpstr>
      <vt:lpstr>Quantitative Reasoning: Comparisons Lesson Q117</vt:lpstr>
      <vt:lpstr>Quantitative Reasoning: Comparisons Lesson Q125</vt:lpstr>
      <vt:lpstr>Quantitative Reasoning: Comparisons Lesson Q126</vt:lpstr>
      <vt:lpstr>Quantitative Reasoning: Comparisons Lesson Q127</vt:lpstr>
      <vt:lpstr>Quantitative Reasoning: Comparisons Lesson Q128</vt:lpstr>
      <vt:lpstr>Quantitative Reasoning: Comparisons Lesson Q129</vt:lpstr>
      <vt:lpstr>Quantitative Reasoning: Comparisons Lesson Directions</vt:lpstr>
      <vt:lpstr>Quantitative Reasoning: Comparisons Lesson Q130</vt:lpstr>
      <vt:lpstr>Quantitative Reasoning: Comparisons Lesson Q131</vt:lpstr>
      <vt:lpstr>Quantitative Reasoning: Comparisons Lesson Q132</vt:lpstr>
      <vt:lpstr>Quantitative Reasoning: Comparisons Lesson Q133</vt:lpstr>
      <vt:lpstr>Quantitative Reasoning: Comparisons Lesson Q134</vt:lpstr>
      <vt:lpstr>Quantitative Reasoning: Comparisons Lesson Q135</vt:lpstr>
      <vt:lpstr>Quantitative Reasoning: Comparisons Lesson Directions</vt:lpstr>
      <vt:lpstr>Quantitative Reasoning: Comparisons Lesson Q136</vt:lpstr>
      <vt:lpstr>Quantitative Reasoning: Comparisons Lesson Q140</vt:lpstr>
      <vt:lpstr>Quantitative Reasoning: Comparisons Lesson Q141</vt:lpstr>
      <vt:lpstr>Quantitative Reasoning: Comparisons Lesson Directions</vt:lpstr>
      <vt:lpstr>Quantitative Reasoning: Comparisons Lesson Q142</vt:lpstr>
      <vt:lpstr>Quantitative Reasoning: Comparisons Lesson Q143</vt:lpstr>
      <vt:lpstr>Quantitative Reasoning: Comparisons Lesson Q144</vt:lpstr>
      <vt:lpstr>Quantitative Reasoning: Comparisons Lesson Q145</vt:lpstr>
      <vt:lpstr>Quantitative Reasoning: Comparisons Lesson Q146</vt:lpstr>
      <vt:lpstr>Quantitative Reasoning: Comparisons Lesson Q147</vt:lpstr>
      <vt:lpstr>Quantitative Reasoning: Comparisons Lesson Q148</vt:lpstr>
      <vt:lpstr>Quantitative Reasoning: Comparisons Lesson Q149</vt:lpstr>
      <vt:lpstr>Quantitative Reasoning: Comparisons Lesson Q150</vt:lpstr>
      <vt:lpstr>Quantitative Reasoning: Comparison Quiz 1 Directions</vt:lpstr>
      <vt:lpstr>Quantitative Reasoning: Comparison Quiz 1 Q1</vt:lpstr>
      <vt:lpstr>Quantitative Reasoning: Comparison Quiz 1 Q2</vt:lpstr>
      <vt:lpstr>Quantitative Reasoning: Comparison Quiz 1 Q3</vt:lpstr>
      <vt:lpstr>Quantitative Reasoning: Comparison Quiz 1 Q4</vt:lpstr>
      <vt:lpstr>Quantitative Reasoning: Comparison Quiz 1 Q5</vt:lpstr>
      <vt:lpstr>Quantitative Reasoning: Comparison Quiz 1 Q6</vt:lpstr>
      <vt:lpstr>Quantitative Reasoning: Comparisons Quiz Directions</vt:lpstr>
      <vt:lpstr>Quantitative Reasoning: Comparisons Quiz 1 Q7</vt:lpstr>
      <vt:lpstr>Quantitative Reasoning: Comparisons Quiz 1 Q8</vt:lpstr>
      <vt:lpstr>Quantitative Reasoning: Comparisons Quiz 1 Q9</vt:lpstr>
      <vt:lpstr>Quantitative Reasoning: Comparisons Quiz 1 Q10</vt:lpstr>
      <vt:lpstr>Quantitative Reasoning: Comparisons Quiz 2 Directions</vt:lpstr>
      <vt:lpstr>Quantitative Reasoning: Comparisons Quiz 2 Q1</vt:lpstr>
      <vt:lpstr>Quantitative Reasoning: Comparisons Quiz 2 Q2</vt:lpstr>
      <vt:lpstr>Quantitative Reasoning: Comparisons Quiz 2 Q3</vt:lpstr>
      <vt:lpstr>Quantitative Reasoning: Comparisons Quiz 2 Q4</vt:lpstr>
      <vt:lpstr>Quantitative Reasoning: Comparisons Quiz 2 Q5</vt:lpstr>
      <vt:lpstr>Quantitative Reasoning: Comparisons Quiz 2 Q6</vt:lpstr>
      <vt:lpstr>Quantitative Reasoning: Comparisons Quiz 2 Q7</vt:lpstr>
      <vt:lpstr>Quantitative Reasoning: Comparisons Quiz 2 Q8</vt:lpstr>
      <vt:lpstr>Quantitative Reasoning: Comparisons Quiz 2 Q9</vt:lpstr>
      <vt:lpstr>Quantitative Reasoning: Comparisons Quiz 2 Q10</vt:lpstr>
      <vt:lpstr>Quantitative Reasoning: Comparisons Quiz 3 Directions</vt:lpstr>
      <vt:lpstr>Quantitative Reasoning: Comparisons Quiz 3 Q1</vt:lpstr>
      <vt:lpstr>Quantitative Reasoning: Comparisons Quiz 3 Q2</vt:lpstr>
      <vt:lpstr>Quantitative Reasoning: Comparisons Quiz 3 Q3</vt:lpstr>
      <vt:lpstr>Quantitative Reasoning: Comparisons Quiz 3 Q4</vt:lpstr>
      <vt:lpstr>Quantitative Reasoning: Comparisons Quiz 3 Q5</vt:lpstr>
      <vt:lpstr>Quantitative Reasoning: Comparisons Quiz 3 Q6</vt:lpstr>
      <vt:lpstr>Quantitative Reasoning: Comparisons Quiz 3 Q7</vt:lpstr>
      <vt:lpstr>Quantitative Reasoning: Comparisons Quiz Directions</vt:lpstr>
      <vt:lpstr>Quantitative Reasoning: Comparisons Quiz 3 Q8</vt:lpstr>
      <vt:lpstr>Quantitative Reasoning: Comparisons Quiz 3 Q9</vt:lpstr>
      <vt:lpstr>Quantitative Reasoning: Comparisons Quiz 3 Q10</vt:lpstr>
      <vt:lpstr>Quantitative Reasoning:  Data Interpretation  Test Mechanics</vt:lpstr>
      <vt:lpstr>Quantitative Reasoning: Data Interpretation Test Mechanics</vt:lpstr>
      <vt:lpstr>Quantitative Reasoning: Data Interpretation Anatomy Directions</vt:lpstr>
      <vt:lpstr>Quantitative Reasoning: Data Interpretation Anatomy Q1</vt:lpstr>
      <vt:lpstr>Quantitative Reasoning: Data Interpretation Anatomy Q2</vt:lpstr>
      <vt:lpstr>Quantitative Reasoning: Data Interpretation Anatomy Q3</vt:lpstr>
      <vt:lpstr>Quantitative Reasoning: Data Interpretation Pacing</vt:lpstr>
      <vt:lpstr>Quantitative Reasoning: Data Interpretation Pacing</vt:lpstr>
      <vt:lpstr>Quantitative Reasoning: Data Interpretation Time Trial Directions</vt:lpstr>
      <vt:lpstr>Quantitative Reasoning: Data Interpretation Time Trial Q1</vt:lpstr>
      <vt:lpstr>Quantitative Reasoning: Data Interpretation Time Trial Q2</vt:lpstr>
      <vt:lpstr>Quantitative Reasoning: Data Interpretation Time Trial Q3</vt:lpstr>
      <vt:lpstr>Quantitative Reasoning: Data Interpretation Time Trial Q4</vt:lpstr>
      <vt:lpstr>Quantitative Reasoning: Data Interpretation Time Trial Q5</vt:lpstr>
      <vt:lpstr>Quantitative Reasoning: Data Interpretation Game Plan</vt:lpstr>
      <vt:lpstr>Quantitative Reasoning: Data Interpretation Game Plan</vt:lpstr>
      <vt:lpstr>Quantitative Reasoning: Data Interpretation Game Plan</vt:lpstr>
      <vt:lpstr>Quantitative Reasoning: Data Interpretation Game Plan</vt:lpstr>
      <vt:lpstr>Quantitative Reasoning: Data Interpretation Game Plan</vt:lpstr>
      <vt:lpstr>Quantitative Reasoning: Data Interpretation Game Plan</vt:lpstr>
      <vt:lpstr>Quantitative Reasoning: Data Interpretation Game Plan</vt:lpstr>
      <vt:lpstr>Quantitative Reasoning: Data Interpretation Game Plan</vt:lpstr>
      <vt:lpstr>Quantitative Reasoning: Data Interpretation Game Plan</vt:lpstr>
      <vt:lpstr>Quantitative Reasoning: Data Interpretation Lesson Directions</vt:lpstr>
      <vt:lpstr>Quantitative Reasoning: Data Interpretation Lesson Item Q1-Q4</vt:lpstr>
      <vt:lpstr>Quantitative Reasoning: Data Interpretation Lesson Q1</vt:lpstr>
      <vt:lpstr>Quantitative Reasoning: Data Interpretation Lesson Q2</vt:lpstr>
      <vt:lpstr>Quantitative Reasoning: Data Interpretation Lesson Q3</vt:lpstr>
      <vt:lpstr>Quantitative Reasoning: Data Interpretation Lesson Q4</vt:lpstr>
      <vt:lpstr>Quantitative Reasoning: Data Interpretation Lesson Item Q5-Q9</vt:lpstr>
      <vt:lpstr>Quantitative Reasoning: Data Interpretation Lesson Q5</vt:lpstr>
      <vt:lpstr>Quantitative Reasoning: Data Interpretation Lesson Q6</vt:lpstr>
      <vt:lpstr>Quantitative Reasoning: Data Interpretation Lesson Q7</vt:lpstr>
      <vt:lpstr>Quantitative Reasoning: Data Interpretation Lesson Q8</vt:lpstr>
      <vt:lpstr>Quantitative Reasoning: Data Interpretation Lesson Q9</vt:lpstr>
      <vt:lpstr>Quantitative Reasoning: Data Interpretation Lesson Q10</vt:lpstr>
      <vt:lpstr>Quantitative Reasoning: Data Interpretation Lesson Item Q11-Q15</vt:lpstr>
      <vt:lpstr>Quantitative Reasoning: Data Interpretation Lesson Q11</vt:lpstr>
      <vt:lpstr>Quantitative Reasoning: Data Interpretation Lesson Q12</vt:lpstr>
      <vt:lpstr>Quantitative Reasoning: Data Interpretation Lesson Q13</vt:lpstr>
      <vt:lpstr>Quantitative Reasoning: Data Interpretation Lesson Q14</vt:lpstr>
      <vt:lpstr>Quantitative Reasoning: Data Interpretation Lesson Q15</vt:lpstr>
      <vt:lpstr>Quantitative Reasoning: Data Interpretation Lesson Item Q16-Q18</vt:lpstr>
      <vt:lpstr>Quantitative Reasoning: Data Interpretation Lesson Q16</vt:lpstr>
      <vt:lpstr>Quantitative Reasoning: Data Interpretation Lesson Q17</vt:lpstr>
      <vt:lpstr>Quantitative Reasoning: Data Interpretation Lesson Q18</vt:lpstr>
      <vt:lpstr>Quantitative Reasoning: Data Interpretation Lesson Item Q19-Q21</vt:lpstr>
      <vt:lpstr>Quantitative Reasoning: Data Interpretation Lesson Q19</vt:lpstr>
      <vt:lpstr>Quantitative Reasoning: Data Interpretation Lesson Q20</vt:lpstr>
      <vt:lpstr>Quantitative Reasoning: Data Interpretation Lesson Q21</vt:lpstr>
      <vt:lpstr>Quantitative Reasoning: Data Interpretation Lesson Item Q25-Q29</vt:lpstr>
      <vt:lpstr>Quantitative Reasoning: Data Interpretation Lesson Q25</vt:lpstr>
      <vt:lpstr>Quantitative Reasoning: Data Interpretation Lesson Q26</vt:lpstr>
      <vt:lpstr>Quantitative Reasoning: Data Interpretation Lesson Q27</vt:lpstr>
      <vt:lpstr>Quantitative Reasoning: Data Interpretation Lesson Q28</vt:lpstr>
      <vt:lpstr>Quantitative Reasoning: Data Interpretation Lesson Q29</vt:lpstr>
      <vt:lpstr>Quantitative Reasoning: Data Interpretation Lesson Item Q30-Q32</vt:lpstr>
      <vt:lpstr>Quantitative Reasoning: Data Interpretation Lesson Q30</vt:lpstr>
      <vt:lpstr>Quantitative Reasoning: Data Interpretation Lesson Q31</vt:lpstr>
      <vt:lpstr>Quantitative Reasoning: Data Interpretation Lesson Q32</vt:lpstr>
      <vt:lpstr>Quantitative Reasoning: Data Interpretation Lesson Item Q39-Q43</vt:lpstr>
      <vt:lpstr>Quantitative Reasoning: Data Interpretation Lesson Q39</vt:lpstr>
      <vt:lpstr>Quantitative Reasoning: Data Interpretation Lesson Q40</vt:lpstr>
      <vt:lpstr>Quantitative Reasoning: Data Interpretation Lesson Q41</vt:lpstr>
      <vt:lpstr>Quantitative Reasoning: Data Interpretation Lesson Q42</vt:lpstr>
      <vt:lpstr>Quantitative Reasoning: Data Interpretation Lesson Q43</vt:lpstr>
      <vt:lpstr>Quantitative Reasoning: Data Interpretation Lesson Item Q44-Q48</vt:lpstr>
      <vt:lpstr>Quantitative Reasoning: Data Interpretation Lesson Q44</vt:lpstr>
      <vt:lpstr>Quantitative Reasoning: Data Interpretation Lesson Q45</vt:lpstr>
      <vt:lpstr>Quantitative Reasoning: Data Interpretation Lesson Q46</vt:lpstr>
      <vt:lpstr>Quantitative Reasoning: Data Interpretation Lesson Q47</vt:lpstr>
      <vt:lpstr>Quantitative Reasoning: Data Interpretation Lesson Q48</vt:lpstr>
      <vt:lpstr>Quantitative Reasoning: Data Interpretation Lesson Item Q49-Q51</vt:lpstr>
      <vt:lpstr>Quantitative Reasoning: Data Interpretation Lesson Q49</vt:lpstr>
      <vt:lpstr>Quantitative Reasoning: Data Interpretation Lesson Q50</vt:lpstr>
      <vt:lpstr>Quantitative Reasoning: Data Interpretation Lesson Q51</vt:lpstr>
      <vt:lpstr>Quantitative Reasoning: Data Interpretation Lesson Item Q57-Q59</vt:lpstr>
      <vt:lpstr>Quantitative Reasoning: Data Interpretation Lesson Q57</vt:lpstr>
      <vt:lpstr>Quantitative Reasoning: Data Interpretation Lesson Q58</vt:lpstr>
      <vt:lpstr>Quantitative Reasoning: Data Interpretation Lesson Q59</vt:lpstr>
      <vt:lpstr>Quantitative Reasoning: Data Interpretation Lesson Item Q60-Q62</vt:lpstr>
      <vt:lpstr>Quantitative Reasoning: Data Interpretation Lesson Q60</vt:lpstr>
      <vt:lpstr>Quantitative Reasoning: Data Interpretation Lesson Q61</vt:lpstr>
      <vt:lpstr>Quantitative Reasoning: Data Interpretation Lesson Q62</vt:lpstr>
      <vt:lpstr>Quantitative Reasoning: Data Interpretation Lesson Item Q63-Q64</vt:lpstr>
      <vt:lpstr>Quantitative Reasoning: Data Interpretation Lesson Q63</vt:lpstr>
      <vt:lpstr>Quantitative Reasoning: Data Interpretation Lesson Q64</vt:lpstr>
      <vt:lpstr>Quantitative Reasoning: Data Interpretation Lesson Item Q65-Q66</vt:lpstr>
      <vt:lpstr>Quantitative Reasoning: Data Interpretation Lesson Q65</vt:lpstr>
      <vt:lpstr>Quantitative Reasoning: Data Interpretation Lesson Q66</vt:lpstr>
      <vt:lpstr>Quantitative Reasoning: Data Interpretation Lesson Item Q67-Q69</vt:lpstr>
      <vt:lpstr>Quantitative Reasoning: Data Interpretation Lesson Q67</vt:lpstr>
      <vt:lpstr>Quantitative Reasoning: Data Interpretation Lesson Q68</vt:lpstr>
      <vt:lpstr>Quantitative Reasoning: Data Interpretation Lesson Q69</vt:lpstr>
      <vt:lpstr>Quantitative Reasoning: Data Interpretation Lesson Item Q70-Q72</vt:lpstr>
      <vt:lpstr>Quantitative Reasoning: Data Interpretation Lesson Q70</vt:lpstr>
      <vt:lpstr>Quantitative Reasoning: Data Interpretation Lesson Q71</vt:lpstr>
      <vt:lpstr>Quantitative Reasoning: Data Interpretation Lesson Q72</vt:lpstr>
      <vt:lpstr>Quantitative Reasoning: Data Interpretation Lesson Q73</vt:lpstr>
      <vt:lpstr>Quantitative Reasoning: Data Interpretation Quiz Directions</vt:lpstr>
      <vt:lpstr>Quantitative Reasoning: Data Interpretation Quiz 1 Item Q1-Q5</vt:lpstr>
      <vt:lpstr>Quantitative Reasoning: Data Interpretation Quiz 1 Q1</vt:lpstr>
      <vt:lpstr>Quantitative Reasoning: Data Interpretation Quiz 1 Q2</vt:lpstr>
      <vt:lpstr>Quantitative Reasoning: Data Interpretation Quiz 1 Q3</vt:lpstr>
      <vt:lpstr>Quantitative Reasoning: Data Interpretation Quiz 1 Q4</vt:lpstr>
      <vt:lpstr>Quantitative Reasoning: Data Interpretation Quiz 1 Q5</vt:lpstr>
      <vt:lpstr>Quantitative Reasoning: Data Interpretation Quiz 2 Item Q1-Q5</vt:lpstr>
      <vt:lpstr>Quantitative Reasoning: Data Interpretation Quiz 2 Q1</vt:lpstr>
      <vt:lpstr>Quantitative Reasoning: Data Interpretation Quiz 2 Q2</vt:lpstr>
      <vt:lpstr>Quantitative Reasoning: Data Interpretation Quiz 2 Q3</vt:lpstr>
      <vt:lpstr>Quantitative Reasoning: Data Interpretation Quiz 2 Q4</vt:lpstr>
      <vt:lpstr>Quantitative Reasoning: Data Interpretation Quiz 2 Q5</vt:lpstr>
      <vt:lpstr>Quantitative Reasoning: Data Interpretation Quiz 3 Item Q1-Q5</vt:lpstr>
      <vt:lpstr>Quantitative Reasoning: Data Interpretation Quiz 3 Q1</vt:lpstr>
      <vt:lpstr>Quantitative Reasoning: Data Interpretation Quiz 3 Q2</vt:lpstr>
      <vt:lpstr>Quantitative Reasoning: Data Interpretation Quiz 3 Q3</vt:lpstr>
      <vt:lpstr>Quantitative Reasoning: Data Interpretation Quiz 3 Q4</vt:lpstr>
      <vt:lpstr>Quantitative Reasoning: Data Interpretation Quiz 3 Q5</vt:lpstr>
      <vt:lpstr>Analytical Writing  Test Mechanics</vt:lpstr>
      <vt:lpstr>Analytical Writing Test Mechanics</vt:lpstr>
      <vt:lpstr>Analytical Writing Test Mechanics</vt:lpstr>
      <vt:lpstr>Analytical Writing Anatomy</vt:lpstr>
      <vt:lpstr>Analytical Writing Anatomy</vt:lpstr>
      <vt:lpstr>Analytical Writing Anatomy</vt:lpstr>
      <vt:lpstr>Analytical Writing Anatomy</vt:lpstr>
      <vt:lpstr>Analytical Writing Anatomy</vt:lpstr>
      <vt:lpstr>Analytical Writing Anatomy</vt:lpstr>
      <vt:lpstr>Analytical Writing Anatomy</vt:lpstr>
      <vt:lpstr>Analytical Writing Pacing</vt:lpstr>
      <vt:lpstr>Analytical Writing Pacing</vt:lpstr>
      <vt:lpstr>Analytical Writing Pacing</vt:lpstr>
      <vt:lpstr>Analytical Writing Time Trial Directions</vt:lpstr>
      <vt:lpstr>Analytical Writing Time Trial Directions</vt:lpstr>
      <vt:lpstr>Analytical Writing Game Plan</vt:lpstr>
      <vt:lpstr>Analytical Writing Game Plan</vt:lpstr>
      <vt:lpstr>Analytical Writing Lesson Directions</vt:lpstr>
      <vt:lpstr>Analytical Writing Lesson Q15</vt:lpstr>
      <vt:lpstr>Analytical Writing Lesson Q16</vt:lpstr>
      <vt:lpstr>Analytical Writing Lesson Q17</vt:lpstr>
      <vt:lpstr>Analytical Writing Lesson Q18</vt:lpstr>
      <vt:lpstr>Analytical Writing Lesson Q19</vt:lpstr>
      <vt:lpstr>Analytical Writing Lesson Q20</vt:lpstr>
      <vt:lpstr>Analytical Writing Lesson Q21</vt:lpstr>
      <vt:lpstr>Analytical Writing Lesson Q22</vt:lpstr>
      <vt:lpstr>Analytical Writing Lesson Q23</vt:lpstr>
      <vt:lpstr>Analytical Writing Lesson Q24</vt:lpstr>
      <vt:lpstr>Analytical Writing Lesson Q25</vt:lpstr>
      <vt:lpstr>Analytical Writing Lesson Q26</vt:lpstr>
      <vt:lpstr>Analytical Writing Lesson Q27</vt:lpstr>
      <vt:lpstr>Analytical Writing Lesson Q28</vt:lpstr>
      <vt:lpstr>Analytical Writing Lesson Q29</vt:lpstr>
      <vt:lpstr>Analytical Writing Lesson Q30</vt:lpstr>
      <vt:lpstr>Analytical Writing Lesson Q31</vt:lpstr>
      <vt:lpstr>Analytical Writing Lesson Q32</vt:lpstr>
      <vt:lpstr>Analytical Writing Lesson Q33</vt:lpstr>
      <vt:lpstr>Analytical Writing Lesson Q34</vt:lpstr>
      <vt:lpstr>Analytical Writing Lesson Q35</vt:lpstr>
      <vt:lpstr>Analytical Writing Lesson Q36</vt:lpstr>
      <vt:lpstr>Analytical Writing Concepts</vt:lpstr>
      <vt:lpstr>Analytical Writing Concepts</vt:lpstr>
      <vt:lpstr>Analytical Writing Concepts</vt:lpstr>
      <vt:lpstr>Analytical Writing Concepts</vt:lpstr>
      <vt:lpstr>Analytical Writing Strategies Directions</vt:lpstr>
      <vt:lpstr>Analytical Writing Strategies Q37</vt:lpstr>
      <vt:lpstr>Analytical Writing Strategies Q38</vt:lpstr>
      <vt:lpstr>Analytical Writing Strategies Q39</vt:lpstr>
      <vt:lpstr>Analytical Writing Strategies Q40</vt:lpstr>
      <vt:lpstr>Analytical Writing Strategies Q41</vt:lpstr>
      <vt:lpstr>Analytical Writing Strategies Q42</vt:lpstr>
      <vt:lpstr>Analytical Writing Strategies Q43</vt:lpstr>
      <vt:lpstr>Analytical Writing Strategies Q44</vt:lpstr>
      <vt:lpstr>Analytical Writing Strategies Q45</vt:lpstr>
      <vt:lpstr>Analytical Writing Strategies Q46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Tu</dc:creator>
  <cp:lastModifiedBy>Hannah Mueller</cp:lastModifiedBy>
  <cp:revision>24</cp:revision>
  <dcterms:created xsi:type="dcterms:W3CDTF">2013-06-16T21:50:57Z</dcterms:created>
  <dcterms:modified xsi:type="dcterms:W3CDTF">2013-07-01T22:16:34Z</dcterms:modified>
</cp:coreProperties>
</file>