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9"/>
  </p:notesMasterIdLst>
  <p:sldIdLst>
    <p:sldId id="267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tm6cOudE5dG3tcxUj9dtPQ==" hashData="1a8o6q6m8GJx1KTW+jlefwQQsJCfjCYSIKd1URZBCv/gD/tmTgmQSk9Jj9ounmgSvNGieCd0oSja56/WPV60l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11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512876"/>
            <a:ext cx="4498314" cy="233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7621" y="1543572"/>
            <a:ext cx="4625850" cy="296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30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9232" y="1512877"/>
            <a:ext cx="4685173" cy="242892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286" y="4102216"/>
            <a:ext cx="4664135" cy="1430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08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Subject-verb agreement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Ensure subject-verb agreement in complex sentences. Level: Advanced. Skill Group: Conventions of Usage.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1379987"/>
            <a:ext cx="4712115" cy="30190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5" y="4603233"/>
            <a:ext cx="4663372" cy="141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595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011075-06C1-4EEC-BFAA-C5E998DA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89279b4-ccd5-4a20-a9b4-9abd8dc79fd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2059</TotalTime>
  <Words>80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Calibri</vt:lpstr>
      <vt:lpstr>Proxima Nova</vt:lpstr>
      <vt:lpstr>Tw Cen MT</vt:lpstr>
      <vt:lpstr>Tw Cen MT Condensed</vt:lpstr>
      <vt:lpstr>Wingdings 3</vt:lpstr>
      <vt:lpstr>Integral</vt:lpstr>
      <vt:lpstr>Subject-Verb Agreement</vt:lpstr>
      <vt:lpstr>Subject-verb agreement</vt:lpstr>
      <vt:lpstr>Subject-verb agreement</vt:lpstr>
      <vt:lpstr>Subject-verb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64</cp:revision>
  <dcterms:created xsi:type="dcterms:W3CDTF">2017-03-09T16:07:22Z</dcterms:created>
  <dcterms:modified xsi:type="dcterms:W3CDTF">2018-03-01T15:34:58Z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