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1"/>
  </p:notesMasterIdLst>
  <p:sldIdLst>
    <p:sldId id="267" r:id="rId5"/>
    <p:sldId id="283" r:id="rId6"/>
    <p:sldId id="284" r:id="rId7"/>
    <p:sldId id="285" r:id="rId8"/>
    <p:sldId id="286" r:id="rId9"/>
    <p:sldId id="28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mz0NVZbTrzbX1OyaqbHUCg==" hashData="pBvTAptpwOZ/ymegWZORqyZkb85m95hc4J4Qm1iA7rRU8nW6fHzuvkXdRFWu1gHTFimtwsaRoY2w6aRiXEuZE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11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the right preposition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correct  prepositions. Level: Intermediate. Skill Group: Conventions of Usage.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9144" y="1556021"/>
            <a:ext cx="4753092" cy="187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8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the right preposition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correct  prepositions. Level: Intermediate. Skill Group: Conventions of Usage.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6011" y="1585518"/>
            <a:ext cx="5197363" cy="197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426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the right preposition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correct  prepositions. Level: Intermediate. Skill Group: Conventions of Usage.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6334" y="1597460"/>
            <a:ext cx="4469831" cy="1862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08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the right preposition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correct  prepositions. Level: Intermediate. Skill Group: Conventions of Usage.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9144" y="1556021"/>
            <a:ext cx="4753092" cy="18750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3391" y="4142090"/>
            <a:ext cx="4915608" cy="219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733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the right preposition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correct  prepositions. Level: Intermediate. Skill Group: Conventions of Usage.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6011" y="1585518"/>
            <a:ext cx="5197363" cy="19714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6010" y="4147415"/>
            <a:ext cx="4908589" cy="2179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158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the right preposition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correct  prepositions. Level: Intermediate. Skill Group: Conventions of Usage.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6335" y="1597460"/>
            <a:ext cx="4581926" cy="190913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9222" y="4080403"/>
            <a:ext cx="5255855" cy="208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4966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27AC2C-714F-468F-A4DC-DC45D707F4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DC0BDA-B6C5-43AE-A829-3E8B75970B8C}">
  <ds:schemaRefs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1994</TotalTime>
  <Words>114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Proxima Nova</vt:lpstr>
      <vt:lpstr>Tw Cen MT</vt:lpstr>
      <vt:lpstr>Tw Cen MT Condensed</vt:lpstr>
      <vt:lpstr>Wingdings 3</vt:lpstr>
      <vt:lpstr>Integral</vt:lpstr>
      <vt:lpstr>Use the right preposition</vt:lpstr>
      <vt:lpstr>Use the right preposition</vt:lpstr>
      <vt:lpstr>Use the right preposition</vt:lpstr>
      <vt:lpstr>Use the right preposition</vt:lpstr>
      <vt:lpstr>Use the right preposition</vt:lpstr>
      <vt:lpstr>Use the right preposition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60</cp:revision>
  <dcterms:created xsi:type="dcterms:W3CDTF">2017-03-09T16:07:22Z</dcterms:created>
  <dcterms:modified xsi:type="dcterms:W3CDTF">2018-03-01T15:34:18Z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