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3" r:id="rId5"/>
    <p:sldId id="284" r:id="rId6"/>
    <p:sldId id="285" r:id="rId7"/>
    <p:sldId id="282" r:id="rId8"/>
    <p:sldId id="276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P4TiU3421Cpwdb6ejg2DQ==" hashData="gFzVCR4J/2B3qo89IWZVBmIb4ngV7hJ5WDz0BP2Gp8MHPhXp5j1PJxN6rOPN+5BllGITCoKk6wlgZeLsVJ8L+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9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an alternative method to test a hypothesis; Determine whether information supports or contradicts a hypothesis or conclusion;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94" y="3520381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07" y="288595"/>
            <a:ext cx="5468349" cy="43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38" y="113465"/>
            <a:ext cx="5726846" cy="39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38" y="322661"/>
            <a:ext cx="5231225" cy="42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2454" y="334410"/>
            <a:ext cx="4750423" cy="5520480"/>
            <a:chOff x="872455" y="1130662"/>
            <a:chExt cx="4169328" cy="49762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5" y="1130662"/>
              <a:ext cx="4169328" cy="33283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5" y="4514390"/>
              <a:ext cx="3889059" cy="1592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02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0560" y="87855"/>
            <a:ext cx="5270681" cy="5330306"/>
            <a:chOff x="864177" y="1232817"/>
            <a:chExt cx="4580278" cy="45939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177" y="1232817"/>
              <a:ext cx="4580278" cy="31401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177" y="4681799"/>
              <a:ext cx="4286662" cy="1144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13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7578" y="284634"/>
            <a:ext cx="4865867" cy="6020632"/>
            <a:chOff x="838897" y="1195296"/>
            <a:chExt cx="4085441" cy="500987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97" y="1195296"/>
              <a:ext cx="3968737" cy="31885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0" y="4567189"/>
              <a:ext cx="4026718" cy="1637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90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5641EF-12FD-4A54-935D-47A2E8A5D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