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81" r:id="rId5"/>
    <p:sldId id="283" r:id="rId6"/>
    <p:sldId id="284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HSLmCMzusDy2RZNauv4qWg==" hashData="5PRfwIp5trxDzbChRI/mbqzcV5FGEglxK1co8VlTm0tMXz+W8NIrwNMT9DnrvLnLcVO+IXryVTyoG2cpyn/cd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Comma usage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commas correctly for appositives, asides, and nonessential clauses. Level: Advanced. Skill Group: Punctuation.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3652" y="1930574"/>
            <a:ext cx="4840637" cy="13865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7388" y="1316087"/>
            <a:ext cx="4742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mbria" panose="02040503050406030204" pitchFamily="18" charset="0"/>
              </a:rPr>
              <a:t>Directions</a:t>
            </a:r>
            <a:r>
              <a:rPr lang="en-US" sz="2000" dirty="0">
                <a:latin typeface="Cambria" panose="02040503050406030204" pitchFamily="18" charset="0"/>
              </a:rPr>
              <a:t>: Add the necessary commas.</a:t>
            </a:r>
          </a:p>
        </p:txBody>
      </p:sp>
    </p:spTree>
    <p:extLst>
      <p:ext uri="{BB962C8B-B14F-4D97-AF65-F5344CB8AC3E}">
        <p14:creationId xmlns:p14="http://schemas.microsoft.com/office/powerpoint/2010/main" val="106490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Comma usage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commas correctly for appositives, asides, and nonessential clauses. Level: Advanced. Skill Group: Punctuation.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677" y="1955201"/>
            <a:ext cx="4859323" cy="13619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7388" y="1316087"/>
            <a:ext cx="4742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mbria" panose="02040503050406030204" pitchFamily="18" charset="0"/>
              </a:rPr>
              <a:t>Directions</a:t>
            </a:r>
            <a:r>
              <a:rPr lang="en-US" sz="2000" dirty="0">
                <a:latin typeface="Cambria" panose="02040503050406030204" pitchFamily="18" charset="0"/>
              </a:rPr>
              <a:t>: Add the necessary commas.</a:t>
            </a:r>
          </a:p>
        </p:txBody>
      </p:sp>
    </p:spTree>
    <p:extLst>
      <p:ext uri="{BB962C8B-B14F-4D97-AF65-F5344CB8AC3E}">
        <p14:creationId xmlns:p14="http://schemas.microsoft.com/office/powerpoint/2010/main" val="132047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Comma usage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commas correctly for appositives, asides, and nonessential clauses. Level: Advanced. Skill Group: Punctuation.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3651" y="1481337"/>
            <a:ext cx="4949465" cy="14177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3651" y="3698266"/>
            <a:ext cx="5049167" cy="172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303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Comma usage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commas correctly for appositives, asides, and nonessential clauses. Level: Advanced. Skill Group: Punctuation.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5" y="1499822"/>
            <a:ext cx="4955385" cy="1388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1178" y="3925441"/>
            <a:ext cx="4981249" cy="167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311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639F05E-B7C8-46BA-AB25-7D2651FB83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2660</TotalTime>
  <Words>106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Cambria</vt:lpstr>
      <vt:lpstr>Proxima Nova</vt:lpstr>
      <vt:lpstr>Tw Cen MT</vt:lpstr>
      <vt:lpstr>Tw Cen MT Condensed</vt:lpstr>
      <vt:lpstr>Wingdings 3</vt:lpstr>
      <vt:lpstr>Integral</vt:lpstr>
      <vt:lpstr>Comma usage</vt:lpstr>
      <vt:lpstr>Comma usage</vt:lpstr>
      <vt:lpstr>Comma usage</vt:lpstr>
      <vt:lpstr>Comma usage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153</cp:revision>
  <dcterms:created xsi:type="dcterms:W3CDTF">2017-03-09T16:07:22Z</dcterms:created>
  <dcterms:modified xsi:type="dcterms:W3CDTF">2018-03-01T16:19:14Z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