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81" r:id="rId5"/>
    <p:sldId id="282" r:id="rId6"/>
    <p:sldId id="283" r:id="rId7"/>
    <p:sldId id="280" r:id="rId8"/>
    <p:sldId id="276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d2xCEWWKZgPcc0ymLGg8g==" hashData="gi2KeLLYTypT2vEkJVQgEKWZqtUtatjbP9lnIJQiUMeZcdGxrtnikW7W6fqhs11DiQzNN13VGX6MWynYg3XfH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variables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variables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3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variables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variables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variables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7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variables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57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variables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4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32" y="109757"/>
            <a:ext cx="8552697" cy="3407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3794" y="3520381"/>
            <a:ext cx="4526900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4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98" y="181187"/>
            <a:ext cx="8542764" cy="36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2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326" y="136332"/>
            <a:ext cx="8318239" cy="5254533"/>
            <a:chOff x="760589" y="1200858"/>
            <a:chExt cx="7646643" cy="48598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89" y="3693687"/>
              <a:ext cx="7306969" cy="23670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17" y="1200858"/>
              <a:ext cx="7627215" cy="239368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8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938" y="267970"/>
            <a:ext cx="6075756" cy="456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6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509" y="394850"/>
            <a:ext cx="5440937" cy="41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0435" y="192942"/>
            <a:ext cx="4875839" cy="5757481"/>
            <a:chOff x="897165" y="1165330"/>
            <a:chExt cx="4102674" cy="50683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621" y="1165330"/>
              <a:ext cx="4102218" cy="30810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165" y="4288876"/>
              <a:ext cx="4102674" cy="1944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883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1232" y="209987"/>
            <a:ext cx="4885043" cy="5322562"/>
            <a:chOff x="860664" y="1165330"/>
            <a:chExt cx="4276489" cy="48506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0664" y="1165330"/>
              <a:ext cx="4276489" cy="327244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9387" y="4591085"/>
              <a:ext cx="4007291" cy="1424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605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A92926-E99B-4B8A-9034-853EB909FF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2018-03-01T19:21:38Z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