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3" r:id="rId5"/>
    <p:sldId id="284" r:id="rId6"/>
    <p:sldId id="285" r:id="rId7"/>
    <p:sldId id="282" r:id="rId8"/>
    <p:sldId id="276" r:id="rId9"/>
    <p:sldId id="280" r:id="rId10"/>
    <p:sldId id="278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TclUbivUoFpNwnKYhFhIQ==" hashData="j1q2iTbP3bNm7sUcxk1ON9SoVLzZxvWSxGgJ9bz4SVz8YmAitx3Pp4ozzKvq9WTjnJr5Yt6mYwUuDcVT4EOM9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9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2" y="109757"/>
            <a:ext cx="8552697" cy="340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209" y="3520381"/>
            <a:ext cx="45269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98" y="181187"/>
            <a:ext cx="8542764" cy="3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326" y="136332"/>
            <a:ext cx="8318239" cy="5254533"/>
            <a:chOff x="760589" y="1200858"/>
            <a:chExt cx="7646643" cy="485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89" y="3693687"/>
              <a:ext cx="7306969" cy="2367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17" y="1200858"/>
              <a:ext cx="7627215" cy="23936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21" y="202583"/>
            <a:ext cx="5818080" cy="57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244507"/>
            <a:ext cx="5685554" cy="46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7992" y="128925"/>
            <a:ext cx="5778092" cy="5180054"/>
            <a:chOff x="1014067" y="1392446"/>
            <a:chExt cx="4782726" cy="43972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4067" y="1392446"/>
              <a:ext cx="4782726" cy="120410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057326" y="2661189"/>
              <a:ext cx="4739467" cy="3128484"/>
              <a:chOff x="1057326" y="2661189"/>
              <a:chExt cx="4739467" cy="312848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99189" y="2742973"/>
                <a:ext cx="1997604" cy="30467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7326" y="2661189"/>
                <a:ext cx="2015362" cy="31284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997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66" y="210371"/>
            <a:ext cx="4578641" cy="4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684" y="397133"/>
            <a:ext cx="4112427" cy="22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2" y="282325"/>
            <a:ext cx="4743859" cy="3889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625" y="282325"/>
            <a:ext cx="4059056" cy="84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129" y="1187355"/>
            <a:ext cx="4013200" cy="1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2753" y="545539"/>
            <a:ext cx="8466405" cy="4987010"/>
            <a:chOff x="568412" y="1350930"/>
            <a:chExt cx="7895967" cy="45606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224" y="4300758"/>
              <a:ext cx="4402229" cy="1610782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68412" y="1350930"/>
              <a:ext cx="7895967" cy="2642439"/>
              <a:chOff x="568412" y="1350930"/>
              <a:chExt cx="7895967" cy="264243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4568" y="1350930"/>
                <a:ext cx="4782726" cy="1204109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568412" y="2511621"/>
                <a:ext cx="7895967" cy="1481748"/>
                <a:chOff x="568412" y="2511621"/>
                <a:chExt cx="7895967" cy="1481748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568412" y="2511621"/>
                  <a:ext cx="7895967" cy="1481748"/>
                  <a:chOff x="568412" y="2511621"/>
                  <a:chExt cx="7895967" cy="1481748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6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94156" y="2574201"/>
                    <a:ext cx="2015362" cy="136850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7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8412" y="2511621"/>
                    <a:ext cx="2015362" cy="1481748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8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466775" y="2591503"/>
                    <a:ext cx="1997604" cy="13246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69171" y="2547531"/>
                  <a:ext cx="1997604" cy="138021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9564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68E79-EC7F-4321-8D60-F3B2EB32D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