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21" r:id="rId5"/>
    <p:sldId id="322" r:id="rId6"/>
    <p:sldId id="320" r:id="rId7"/>
    <p:sldId id="3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EjN9Ke1YzRtWhWvwzn66g==" hashData="DCo5f+PCZ4UQ4FW13VPhZE0MgMODD2HJvQJ53VISPioIQLHP990O2ip/v6MW8ezRqNCSH+htDWA8gGGoFPhgL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implied cause-effect relationships in more complex passages Level: Advanced Skill Group: Development</a:t>
            </a:r>
            <a:endParaRPr lang="en-US" cap="none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11"/>
          <a:stretch/>
        </p:blipFill>
        <p:spPr>
          <a:xfrm>
            <a:off x="60153" y="138550"/>
            <a:ext cx="8937198" cy="43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implied cause-effect relationships in more complex passages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" y="2698150"/>
            <a:ext cx="9075627" cy="170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0" b="-506"/>
          <a:stretch/>
        </p:blipFill>
        <p:spPr>
          <a:xfrm>
            <a:off x="91247" y="105676"/>
            <a:ext cx="8937198" cy="24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implied cause-effect relationships in more complex passages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10" y="2251604"/>
            <a:ext cx="4739781" cy="3667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855" b="36411"/>
          <a:stretch/>
        </p:blipFill>
        <p:spPr>
          <a:xfrm>
            <a:off x="60153" y="149848"/>
            <a:ext cx="8937198" cy="18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Cause and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implied cause-effect relationships in more complex passages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1211" y="1552835"/>
            <a:ext cx="7553221" cy="4025893"/>
            <a:chOff x="651211" y="1552835"/>
            <a:chExt cx="7553221" cy="40258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211" y="1552836"/>
              <a:ext cx="3761014" cy="2910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5025" y="1552835"/>
              <a:ext cx="3639407" cy="4025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215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3EFDF5-F26C-4393-AF35-A6CEB3D94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1217</TotalTime>
  <Words>63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Cause and 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147</cp:revision>
  <dcterms:created xsi:type="dcterms:W3CDTF">2017-03-09T16:07:22Z</dcterms:created>
  <dcterms:modified xsi:type="dcterms:W3CDTF">2018-03-01T18:15:00Z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