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1"/>
  </p:notesMasterIdLst>
  <p:sldIdLst>
    <p:sldId id="283" r:id="rId5"/>
    <p:sldId id="284" r:id="rId6"/>
    <p:sldId id="285" r:id="rId7"/>
    <p:sldId id="282" r:id="rId8"/>
    <p:sldId id="280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VWU3qa0kgJhaA36blkvjFw==" hashData="hMtv3+PwH/M3cyXV/8i1E8XwtgPW+Jjy00FzBGdrG+c7uax3+irmjYv7XEdPU60z+UGky+T7PCjZxdSc/VpuA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1536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39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95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90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cap="none">
                <a:solidFill>
                  <a:schemeClr val="bg1"/>
                </a:solidFill>
                <a:latin typeface="Proxima Nova" panose="02000506030000020004" pitchFamily="50" charset="0"/>
              </a:rPr>
              <a:t>Understand the relationship between variable in more complex data presentations.  Level: Advanced Skill Group: Evaluation of Models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DA38A-C75D-464C-8372-7D769D2E4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653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632" y="109757"/>
            <a:ext cx="8552697" cy="3407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3794" y="3520381"/>
            <a:ext cx="4526900" cy="318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8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798" y="181187"/>
            <a:ext cx="8542764" cy="365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28326" y="136332"/>
            <a:ext cx="8318239" cy="5254533"/>
            <a:chOff x="760589" y="1200858"/>
            <a:chExt cx="7646643" cy="4859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60589" y="3693687"/>
              <a:ext cx="7306969" cy="236704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0017" y="1200858"/>
              <a:ext cx="7627215" cy="2393681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6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99" y="359502"/>
            <a:ext cx="5538459" cy="23121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799" y="3174290"/>
            <a:ext cx="5746459" cy="22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53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879118" y="624759"/>
            <a:ext cx="5938964" cy="4507707"/>
            <a:chOff x="879118" y="1515588"/>
            <a:chExt cx="5938964" cy="4507707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118" y="1515588"/>
              <a:ext cx="5538459" cy="231217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79118" y="4241637"/>
              <a:ext cx="5938964" cy="1781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19976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32549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57553" y="691748"/>
            <a:ext cx="5360566" cy="4117734"/>
            <a:chOff x="830509" y="1565204"/>
            <a:chExt cx="5360566" cy="41177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7621" y="1565204"/>
              <a:ext cx="5201885" cy="1998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30509" y="4164493"/>
              <a:ext cx="5360566" cy="15184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454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D216BC-FC2B-4801-977A-3BBC6B014E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DC0BDA-B6C5-43AE-A829-3E8B75970B8C}">
  <ds:schemaRefs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On-screen Show (4:3)</PresentationFormat>
  <Paragraphs>12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Mueller</dc:creator>
  <cp:lastModifiedBy>Hannah Mueller</cp:lastModifiedBy>
  <cp:revision>3</cp:revision>
  <dcterms:modified xsi:type="dcterms:W3CDTF">2018-03-01T19:19:33Z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