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20" r:id="rId5"/>
    <p:sldId id="321" r:id="rId6"/>
    <p:sldId id="319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67CE1sL/GCYwhFpgc1uZw==" hashData="tAjFdQ7SFeLleRAP9C9lz6Ey7EsHnbDyv589sR3z9GsEOUmAqD/ugwi3mmBdu2WHf1zLBoBtRZmiwS6Pr9NX5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411"/>
          <a:stretch/>
        </p:blipFill>
        <p:spPr>
          <a:xfrm>
            <a:off x="60153" y="138550"/>
            <a:ext cx="8937198" cy="4338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97283"/>
            <a:ext cx="7315200" cy="340935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5331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" y="2698150"/>
            <a:ext cx="9075627" cy="170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0" b="-506"/>
          <a:stretch/>
        </p:blipFill>
        <p:spPr>
          <a:xfrm>
            <a:off x="91247" y="105676"/>
            <a:ext cx="8937198" cy="2475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97283"/>
            <a:ext cx="7315200" cy="340935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5869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908" y="2176448"/>
            <a:ext cx="5579384" cy="3198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32" b="36411"/>
          <a:stretch/>
        </p:blipFill>
        <p:spPr>
          <a:xfrm>
            <a:off x="206802" y="212502"/>
            <a:ext cx="8937198" cy="17983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97283"/>
            <a:ext cx="7315200" cy="340935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65697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97283"/>
            <a:ext cx="7315200" cy="340935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passages.   Level: Advanced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4450" y="1348526"/>
            <a:ext cx="7693204" cy="4058098"/>
            <a:chOff x="494450" y="1348526"/>
            <a:chExt cx="7693204" cy="40580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450" y="1348526"/>
              <a:ext cx="4078021" cy="233806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5" y="1392416"/>
              <a:ext cx="3594029" cy="33606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2231" y="4785383"/>
              <a:ext cx="3072143" cy="621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76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5EEE3-E2FB-44DB-9202-79996BA24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1214</TotalTime>
  <Words>134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147</cp:revision>
  <dcterms:created xsi:type="dcterms:W3CDTF">2017-03-09T16:07:22Z</dcterms:created>
  <dcterms:modified xsi:type="dcterms:W3CDTF">2018-03-01T18:14:08Z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