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YBnJnUoeqyB9C/+URoSQg==" hashData="fK+5Fz8U2qIwobCq3LBmpxQOMiNP4i5StV17itmOXhPANj73IDrWgnbPRy/IKjPFil2Z5mRY5pn6e2Fb2Im6P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Using 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7315200" cy="34332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964" y="1522601"/>
            <a:ext cx="4439935" cy="286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Using 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947" y="1467359"/>
            <a:ext cx="4614064" cy="293055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7315200" cy="34332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Using 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964" y="1522601"/>
            <a:ext cx="4439935" cy="28694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964" y="4720477"/>
            <a:ext cx="4086094" cy="137475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7315200" cy="34332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4882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Using 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947" y="1415404"/>
            <a:ext cx="4446441" cy="28240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766" y="4526582"/>
            <a:ext cx="4436465" cy="1602599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7315200" cy="34332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1092990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C6D944-2CE4-49A4-9148-4B6DFBF51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2632</TotalTime>
  <Words>128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Using Conjunctive adverbs</vt:lpstr>
      <vt:lpstr>Using conjunctive adverbs</vt:lpstr>
      <vt:lpstr>Using conjunctive adverbs</vt:lpstr>
      <vt:lpstr>Using 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146</cp:revision>
  <dcterms:created xsi:type="dcterms:W3CDTF">2017-03-09T16:07:22Z</dcterms:created>
  <dcterms:modified xsi:type="dcterms:W3CDTF">2018-03-01T16:15:03Z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