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1"/>
  </p:notesMasterIdLst>
  <p:sldIdLst>
    <p:sldId id="350" r:id="rId5"/>
    <p:sldId id="351" r:id="rId6"/>
    <p:sldId id="352" r:id="rId7"/>
    <p:sldId id="355" r:id="rId8"/>
    <p:sldId id="356" r:id="rId9"/>
    <p:sldId id="35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uWnZeskV3eDnGYiCMWtxaQ==" hashData="zMs4Bnc5vGOCmU+kxg5gK17r8zKlUTkJcOJ5iaF10OQan83qOEHfLy1lxi4l4UhkCz7MKb9EGBNfguJVV1ZeO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368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153" y="6464795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366" y="1535638"/>
            <a:ext cx="4341947" cy="289463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0432333-C95D-4AFF-90E2-42AB29A64F03}"/>
              </a:ext>
            </a:extLst>
          </p:cNvPr>
          <p:cNvSpPr/>
          <p:nvPr/>
        </p:nvSpPr>
        <p:spPr>
          <a:xfrm>
            <a:off x="642553" y="332502"/>
            <a:ext cx="7902146" cy="11666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6FC111E-6F8A-42F3-BEAF-CFF45B0AE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412" y="268882"/>
            <a:ext cx="7895967" cy="1166628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Geometric Sequences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29301B8-F7E8-448B-8F93-93A3D2F45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09359"/>
            <a:ext cx="7315200" cy="320469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Show familiarity with logarithms and geometric sequences.</a:t>
            </a:r>
          </a:p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 Level: Advanced Skill Group: Functions</a:t>
            </a:r>
          </a:p>
        </p:txBody>
      </p:sp>
    </p:spTree>
    <p:extLst>
      <p:ext uri="{BB962C8B-B14F-4D97-AF65-F5344CB8AC3E}">
        <p14:creationId xmlns:p14="http://schemas.microsoft.com/office/powerpoint/2010/main" val="2157779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153" y="6464795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012" y="1602297"/>
            <a:ext cx="4558890" cy="18623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5089E52-E469-4CE1-B764-D62A84AC9E8B}"/>
              </a:ext>
            </a:extLst>
          </p:cNvPr>
          <p:cNvSpPr/>
          <p:nvPr/>
        </p:nvSpPr>
        <p:spPr>
          <a:xfrm>
            <a:off x="642553" y="332502"/>
            <a:ext cx="7902146" cy="11666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B9D09E6-512A-4F2F-9DB0-0425AC564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412" y="268882"/>
            <a:ext cx="7895967" cy="1166628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Geometric Sequences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29301B8-F7E8-448B-8F93-93A3D2F45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09359"/>
            <a:ext cx="7315200" cy="320469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Show familiarity with logarithms and geometric sequences.</a:t>
            </a:r>
          </a:p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 Level: Advanced Skill Group: Functions</a:t>
            </a:r>
          </a:p>
        </p:txBody>
      </p:sp>
    </p:spTree>
    <p:extLst>
      <p:ext uri="{BB962C8B-B14F-4D97-AF65-F5344CB8AC3E}">
        <p14:creationId xmlns:p14="http://schemas.microsoft.com/office/powerpoint/2010/main" val="2300478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153" y="6464795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741" y="1632020"/>
            <a:ext cx="6043119" cy="459962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6D5629D-7DDE-4218-9CA3-A82D4D27E792}"/>
              </a:ext>
            </a:extLst>
          </p:cNvPr>
          <p:cNvSpPr/>
          <p:nvPr/>
        </p:nvSpPr>
        <p:spPr>
          <a:xfrm>
            <a:off x="642553" y="332502"/>
            <a:ext cx="7902146" cy="11666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104B301-A83A-48AB-83CA-24DF62A41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412" y="268882"/>
            <a:ext cx="7895967" cy="1166628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Geometric Sequences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29301B8-F7E8-448B-8F93-93A3D2F45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09359"/>
            <a:ext cx="7315200" cy="320469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Show familiarity with logarithms and geometric sequences.</a:t>
            </a:r>
          </a:p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 Level: Advanced Skill Group: Functions</a:t>
            </a:r>
          </a:p>
        </p:txBody>
      </p:sp>
    </p:spTree>
    <p:extLst>
      <p:ext uri="{BB962C8B-B14F-4D97-AF65-F5344CB8AC3E}">
        <p14:creationId xmlns:p14="http://schemas.microsoft.com/office/powerpoint/2010/main" val="1384098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153" y="6464795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1850" y="1499130"/>
            <a:ext cx="4119676" cy="27464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843" y="4278384"/>
            <a:ext cx="3775046" cy="144818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E32BEA9-06C1-4A88-806C-33C626BFE196}"/>
              </a:ext>
            </a:extLst>
          </p:cNvPr>
          <p:cNvSpPr/>
          <p:nvPr/>
        </p:nvSpPr>
        <p:spPr>
          <a:xfrm>
            <a:off x="642553" y="332502"/>
            <a:ext cx="7902146" cy="11666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0C873E4-2A85-47AD-86F6-719AFCADE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412" y="268882"/>
            <a:ext cx="7895967" cy="1166628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Geometric Sequences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29301B8-F7E8-448B-8F93-93A3D2F45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09359"/>
            <a:ext cx="7315200" cy="320469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Show familiarity with logarithms and geometric sequences.</a:t>
            </a:r>
          </a:p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 Level: Advanced Skill Group: Functions</a:t>
            </a:r>
          </a:p>
        </p:txBody>
      </p:sp>
    </p:spTree>
    <p:extLst>
      <p:ext uri="{BB962C8B-B14F-4D97-AF65-F5344CB8AC3E}">
        <p14:creationId xmlns:p14="http://schemas.microsoft.com/office/powerpoint/2010/main" val="2001835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153" y="6464795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012" y="1528157"/>
            <a:ext cx="4558890" cy="18623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215" y="4020556"/>
            <a:ext cx="4337107" cy="153408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A43325-5B9A-4E52-92E0-6EB49C5E9D1A}"/>
              </a:ext>
            </a:extLst>
          </p:cNvPr>
          <p:cNvSpPr/>
          <p:nvPr/>
        </p:nvSpPr>
        <p:spPr>
          <a:xfrm>
            <a:off x="642553" y="332502"/>
            <a:ext cx="7902146" cy="11666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6EEDFEE-76C6-43B6-823F-87F62AD295B3}"/>
              </a:ext>
            </a:extLst>
          </p:cNvPr>
          <p:cNvSpPr txBox="1">
            <a:spLocks/>
          </p:cNvSpPr>
          <p:nvPr/>
        </p:nvSpPr>
        <p:spPr>
          <a:xfrm>
            <a:off x="568412" y="268882"/>
            <a:ext cx="7895967" cy="1166628"/>
          </a:xfrm>
          <a:prstGeom prst="rect">
            <a:avLst/>
          </a:prstGeom>
          <a:solidFill>
            <a:srgbClr val="20419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Geometric Sequences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D29301B8-F7E8-448B-8F93-93A3D2F45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09359"/>
            <a:ext cx="7315200" cy="320469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Show familiarity with logarithms and geometric sequences.</a:t>
            </a:r>
          </a:p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 Level: Advanced Skill Group: Functions</a:t>
            </a:r>
          </a:p>
        </p:txBody>
      </p:sp>
    </p:spTree>
    <p:extLst>
      <p:ext uri="{BB962C8B-B14F-4D97-AF65-F5344CB8AC3E}">
        <p14:creationId xmlns:p14="http://schemas.microsoft.com/office/powerpoint/2010/main" val="478159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153" y="6464795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182" y="1517206"/>
            <a:ext cx="8157197" cy="7054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553" y="5215631"/>
            <a:ext cx="6672647" cy="9357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5611" y="2519118"/>
            <a:ext cx="3267911" cy="6151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2998" y="2286240"/>
            <a:ext cx="2690711" cy="269093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44E854E-9C06-4838-B87D-635C1194DBA5}"/>
              </a:ext>
            </a:extLst>
          </p:cNvPr>
          <p:cNvSpPr/>
          <p:nvPr/>
        </p:nvSpPr>
        <p:spPr>
          <a:xfrm>
            <a:off x="642553" y="332502"/>
            <a:ext cx="7902146" cy="11666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6EEDFEE-76C6-43B6-823F-87F62AD29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412" y="268882"/>
            <a:ext cx="7895967" cy="1166628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Geometric Sequences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D29301B8-F7E8-448B-8F93-93A3D2F45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09359"/>
            <a:ext cx="7315200" cy="320469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Show familiarity with logarithms and geometric sequences.</a:t>
            </a:r>
          </a:p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 Level: Advanced Skill Group: Functions</a:t>
            </a:r>
          </a:p>
        </p:txBody>
      </p:sp>
    </p:spTree>
    <p:extLst>
      <p:ext uri="{BB962C8B-B14F-4D97-AF65-F5344CB8AC3E}">
        <p14:creationId xmlns:p14="http://schemas.microsoft.com/office/powerpoint/2010/main" val="20896395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DC0BDA-B6C5-43AE-A829-3E8B75970B8C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89279b4-ccd5-4a20-a9b4-9abd8dc79fd9"/>
    <ds:schemaRef ds:uri="d6564f61-0f22-41e3-8c84-6488cb0fc30b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AB4E73B-8C12-4434-913A-0E4C2CB441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2035</TotalTime>
  <Words>108</Words>
  <Application>Microsoft Office PowerPoint</Application>
  <PresentationFormat>On-screen Show (4:3)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Proxima Nova</vt:lpstr>
      <vt:lpstr>Tw Cen MT</vt:lpstr>
      <vt:lpstr>Tw Cen MT Condensed</vt:lpstr>
      <vt:lpstr>Wingdings 3</vt:lpstr>
      <vt:lpstr>Integral</vt:lpstr>
      <vt:lpstr>Geometric Sequences</vt:lpstr>
      <vt:lpstr>Geometric Sequences</vt:lpstr>
      <vt:lpstr>Geometric Sequences</vt:lpstr>
      <vt:lpstr>Geometric Sequences</vt:lpstr>
      <vt:lpstr>PowerPoint Presentation</vt:lpstr>
      <vt:lpstr>Geometric Sequences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(ENGLISH) Organization Basic</dc:title>
  <dc:creator>Hannah Mueller</dc:creator>
  <cp:lastModifiedBy>Hannah Mueller</cp:lastModifiedBy>
  <cp:revision>218</cp:revision>
  <dcterms:created xsi:type="dcterms:W3CDTF">2017-03-09T16:07:22Z</dcterms:created>
  <dcterms:modified xsi:type="dcterms:W3CDTF">2018-03-01T17:16:20Z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