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83" r:id="rId5"/>
    <p:sldId id="277" r:id="rId6"/>
    <p:sldId id="282" r:id="rId7"/>
    <p:sldId id="280" r:id="rId8"/>
    <p:sldId id="276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82h3IiG3qGqQfWoLuMFQQ==" hashData="hPrSHyvptgQ5xSxSF6Ntb6vxmBqUq8MIMVpKfH74Etc01EnxbwF+NiGH9vLEvHnvJxJZTi9go0qjHkWerAXD4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1803" autoAdjust="0"/>
  </p:normalViewPr>
  <p:slideViewPr>
    <p:cSldViewPr snapToGrid="0">
      <p:cViewPr varScale="1">
        <p:scale>
          <a:sx n="111" d="100"/>
          <a:sy n="111" d="100"/>
        </p:scale>
        <p:origin x="15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27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3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32" y="109757"/>
            <a:ext cx="8552697" cy="3407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109" y="3671454"/>
            <a:ext cx="4526900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98" y="181187"/>
            <a:ext cx="8542764" cy="36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6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326" y="136332"/>
            <a:ext cx="8318239" cy="5254533"/>
            <a:chOff x="760589" y="1200858"/>
            <a:chExt cx="7646643" cy="48598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89" y="3693687"/>
              <a:ext cx="7306969" cy="23670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17" y="1200858"/>
              <a:ext cx="7627215" cy="239368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730" y="187187"/>
            <a:ext cx="5503178" cy="29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2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62" y="511706"/>
            <a:ext cx="5983603" cy="40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481" y="525376"/>
            <a:ext cx="5104418" cy="2782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77" y="3566822"/>
            <a:ext cx="5198825" cy="15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2569" y="294723"/>
            <a:ext cx="4837479" cy="5237826"/>
            <a:chOff x="853638" y="1386544"/>
            <a:chExt cx="4456593" cy="48485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638" y="1386544"/>
              <a:ext cx="4456593" cy="30342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652" y="4543951"/>
              <a:ext cx="4326564" cy="1691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115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AD19CE-6C3C-45CA-9736-92073B5E9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1370</TotalTime>
  <Words>140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159</cp:revision>
  <dcterms:created xsi:type="dcterms:W3CDTF">2017-03-09T16:07:22Z</dcterms:created>
  <dcterms:modified xsi:type="dcterms:W3CDTF">2018-03-01T19:17:43Z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