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2"/>
  </p:notesMasterIdLst>
  <p:sldIdLst>
    <p:sldId id="275" r:id="rId5"/>
    <p:sldId id="280" r:id="rId6"/>
    <p:sldId id="282" r:id="rId7"/>
    <p:sldId id="281" r:id="rId8"/>
    <p:sldId id="279" r:id="rId9"/>
    <p:sldId id="277" r:id="rId10"/>
    <p:sldId id="27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WfX2GC52sPji3zVicDwvA==" hashData="l9z8p9BUDuu5Z7/TUb5tRMlML8ZFt/HU8kxiKu8bTazKAq3WMJmPzA1j/k4YbZ7vVObTUnihTkvexj/AA990/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8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96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17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46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04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39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02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1343" y="212945"/>
            <a:ext cx="8616997" cy="5319604"/>
            <a:chOff x="922788" y="1373005"/>
            <a:chExt cx="7447157" cy="4873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10080" y="3458211"/>
              <a:ext cx="4387442" cy="278862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788" y="1373005"/>
              <a:ext cx="7447157" cy="2085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1866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466" y="376252"/>
            <a:ext cx="8574946" cy="4646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47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284"/>
          <a:stretch/>
        </p:blipFill>
        <p:spPr>
          <a:xfrm>
            <a:off x="164541" y="2431835"/>
            <a:ext cx="8529153" cy="24267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638"/>
          <a:stretch/>
        </p:blipFill>
        <p:spPr>
          <a:xfrm>
            <a:off x="-1" y="177421"/>
            <a:ext cx="9022889" cy="192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20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0" y="2840207"/>
            <a:ext cx="8067842" cy="26999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113"/>
          <a:stretch/>
        </p:blipFill>
        <p:spPr>
          <a:xfrm>
            <a:off x="203200" y="104775"/>
            <a:ext cx="7989624" cy="26296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988" y="5535385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4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731" y="188312"/>
            <a:ext cx="5645792" cy="26653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731" y="3139948"/>
            <a:ext cx="5785249" cy="294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82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26794" y="440048"/>
            <a:ext cx="6360860" cy="5742388"/>
            <a:chOff x="855676" y="1367566"/>
            <a:chExt cx="4521667" cy="423145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5676" y="1367566"/>
              <a:ext cx="4521667" cy="213469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5676" y="3797348"/>
              <a:ext cx="3900881" cy="18016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4262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32140" y="378167"/>
            <a:ext cx="6159729" cy="5703022"/>
            <a:chOff x="846400" y="1278919"/>
            <a:chExt cx="4501733" cy="432405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6400" y="1278919"/>
              <a:ext cx="4501733" cy="228869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7220" y="3733056"/>
              <a:ext cx="4141779" cy="1869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02192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525B80-A003-4DEE-97E1-91CC47456B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On-screen Show (4:3)</PresentationFormat>
  <Paragraphs>14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3</cp:revision>
  <dcterms:modified xsi:type="dcterms:W3CDTF">2018-03-01T19:12:54Z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