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0" r:id="rId6"/>
    <p:sldId id="276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RXHrnhbt5rzNeoersm9vw==" hashData="pk0Jh2YO96iu4ro1fz7k5x1QJf25k1o8S4uR1A7roPZCPQiJ8puZEr2hyuSabcUnPAM1nrBOi6DuFyfNhpqm6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543574"/>
            <a:ext cx="4258218" cy="28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277" y="1526797"/>
            <a:ext cx="4532085" cy="288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529274"/>
            <a:ext cx="4258218" cy="28858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4709917"/>
            <a:ext cx="4440923" cy="128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commas and parenthetical phrases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for parenthetical phrases. Level: Intermediate.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8722" y="1402249"/>
            <a:ext cx="4358794" cy="27754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8721" y="4524090"/>
            <a:ext cx="4360659" cy="172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62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D3DCF-7120-4740-B66A-A8578E68D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2587</TotalTime>
  <Words>76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commas and parenthetical phrases</vt:lpstr>
      <vt:lpstr>commas and parenthetical phrases</vt:lpstr>
      <vt:lpstr>commas and parenthetical phrases</vt:lpstr>
      <vt:lpstr>commas and parenthetical phrases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138</cp:revision>
  <dcterms:created xsi:type="dcterms:W3CDTF">2017-03-09T16:07:22Z</dcterms:created>
  <dcterms:modified xsi:type="dcterms:W3CDTF">2018-03-01T16:10:45Z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