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70" r:id="rId5"/>
    <p:sldId id="276" r:id="rId6"/>
    <p:sldId id="267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/VCbKpk4x0Oom5ZhGJMMg==" hashData="JkxUQiHr0TSGENKnjrcE3FVpBi9/TRCLBO0tQBOHTZ/4VgfjFcSsMebb5AA9KJcP/gGTbF7bImCiLRVUv9EXY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non-numerical.  Level: Basic Skill Group: Interpretation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8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non-numerical.  Level: Basic Skill Group: Interpretation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2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" y="145954"/>
            <a:ext cx="8895588" cy="5812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3"/>
          <a:stretch/>
        </p:blipFill>
        <p:spPr>
          <a:xfrm>
            <a:off x="502970" y="3815268"/>
            <a:ext cx="6420860" cy="2679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85" y="338558"/>
            <a:ext cx="6585239" cy="3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801" y="346951"/>
            <a:ext cx="7195757" cy="3612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30"/>
          <a:stretch/>
        </p:blipFill>
        <p:spPr>
          <a:xfrm>
            <a:off x="912107" y="4351079"/>
            <a:ext cx="6004022" cy="9805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75897" y="5428500"/>
            <a:ext cx="3672070" cy="761597"/>
            <a:chOff x="921556" y="4807157"/>
            <a:chExt cx="3672070" cy="7615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29" t="81046" r="76842"/>
            <a:stretch/>
          </p:blipFill>
          <p:spPr>
            <a:xfrm>
              <a:off x="3914118" y="4807157"/>
              <a:ext cx="679508" cy="7615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29" t="31321" r="76842" b="51864"/>
            <a:stretch/>
          </p:blipFill>
          <p:spPr>
            <a:xfrm>
              <a:off x="921556" y="4857798"/>
              <a:ext cx="679508" cy="6756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29" t="48435" r="76842" b="41669"/>
            <a:stretch/>
          </p:blipFill>
          <p:spPr>
            <a:xfrm>
              <a:off x="2048343" y="4967258"/>
              <a:ext cx="679508" cy="39763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29" t="60140" r="76842" b="22747"/>
            <a:stretch/>
          </p:blipFill>
          <p:spPr>
            <a:xfrm>
              <a:off x="2944494" y="4822247"/>
              <a:ext cx="679508" cy="687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8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26"/>
          <a:stretch/>
        </p:blipFill>
        <p:spPr>
          <a:xfrm>
            <a:off x="860611" y="3703362"/>
            <a:ext cx="5364789" cy="2706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35" y="155528"/>
            <a:ext cx="6325093" cy="32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96" y="699247"/>
            <a:ext cx="6695101" cy="2941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42" y="3700417"/>
            <a:ext cx="6257878" cy="22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972" y="361592"/>
            <a:ext cx="5819663" cy="5594405"/>
            <a:chOff x="863526" y="1308317"/>
            <a:chExt cx="4664880" cy="45891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3526" y="1308317"/>
              <a:ext cx="4664880" cy="34836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3526" y="4823551"/>
              <a:ext cx="4664880" cy="1073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10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0014" y="430228"/>
            <a:ext cx="5698845" cy="5102321"/>
            <a:chOff x="890214" y="1365714"/>
            <a:chExt cx="4763965" cy="46156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214" y="1365714"/>
              <a:ext cx="4763965" cy="24286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381" y="3870625"/>
              <a:ext cx="4529074" cy="2110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000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BEC9BC-DBB5-40BD-AC61-E16DC24246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