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3" r:id="rId8"/>
    <p:sldId id="345" r:id="rId9"/>
    <p:sldId id="346" r:id="rId10"/>
    <p:sldId id="347" r:id="rId11"/>
    <p:sldId id="3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0ZqMNQf/0szeyxSIy8mTg==" hashData="gjmv0bFxJTyc1Iaa707GXOtpdokYAyiUFBSq7xGTp3rQKpYMdSN+gT5C6DhGyoiohBOuVPTuvpPSEgehFMo7a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32914"/>
            <a:ext cx="7895967" cy="800216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62" y="1276558"/>
            <a:ext cx="4674339" cy="411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BDD5956-1488-4B82-AEFA-CA1D4CD2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26" y="1403394"/>
            <a:ext cx="4445538" cy="38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0DD853D-C54E-4378-A244-FC013652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8" y="1292491"/>
            <a:ext cx="4660151" cy="433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C3EC11-C885-431D-8D1E-EFE83C70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2" y="1323976"/>
            <a:ext cx="5232315" cy="249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2969" y="1275317"/>
            <a:ext cx="4205465" cy="111905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7239341-7DE0-4F39-81C8-43ED6ED6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583" y="1210760"/>
            <a:ext cx="4291024" cy="377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1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4742" y="1448290"/>
            <a:ext cx="3489898" cy="376909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59D6EDA-16A1-4857-9AC8-CE11E83C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794" y="1403394"/>
            <a:ext cx="4445538" cy="38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8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XXX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0024" y="1424238"/>
            <a:ext cx="3956858" cy="120573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EDCF244-1C86-4751-A5ED-252C7B70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796" y="1309670"/>
            <a:ext cx="4228830" cy="39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3982799"/>
            <a:ext cx="4429779" cy="187930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9FB2725-36DF-4098-9D3E-1996FA8B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56671"/>
            <a:ext cx="7315200" cy="57315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basic angle properties and special angle sums such as 90, 180, and 360. Determine angle measures using properties of parallel lines.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553" y="310552"/>
            <a:ext cx="7902146" cy="822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8412" y="232914"/>
            <a:ext cx="7895967" cy="800216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Angles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323976"/>
            <a:ext cx="5232315" cy="249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61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E4445B-60A6-4EFA-B5FB-6060FD389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1820</TotalTime>
  <Words>291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Angles</vt:lpstr>
      <vt:lpstr>PowerPoint Presentation</vt:lpstr>
      <vt:lpstr>PowerPoint Presentation</vt:lpstr>
      <vt:lpstr>PowerPoint Presentation</vt:lpstr>
      <vt:lpstr>XXX</vt:lpstr>
      <vt:lpstr>XXX</vt:lpstr>
      <vt:lpstr>XXX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185</cp:revision>
  <dcterms:created xsi:type="dcterms:W3CDTF">2017-03-09T16:07:22Z</dcterms:created>
  <dcterms:modified xsi:type="dcterms:W3CDTF">2018-03-01T17:07:56Z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