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76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c5Pe/ibQFYOVKRInFct53Q==" hashData="DxB2m+k8MrIEEWrNDPMS2TVpY7D66J44+vELNLxMu053T9yGWxl9ZMBhLAeUvWmokKW3e5xN332xUPLX5fA9G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commas. Level: Intermediate. Skill Group: Punctuation.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24363"/>
            <a:ext cx="4630724" cy="252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commas. Level: Intermediate. Skill Group: Punctuation.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8" y="1568741"/>
            <a:ext cx="4567285" cy="235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33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Delete unnecessary 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commas. Level: Intermediate. Skill Group: Punctuation.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15974"/>
            <a:ext cx="4622335" cy="25212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4453613"/>
            <a:ext cx="4622335" cy="178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8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Delete unnecessary </a:t>
            </a: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commas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commas. Level: Intermediate. Skill Group: Punctuation.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8" y="1568741"/>
            <a:ext cx="4345403" cy="22427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2788" y="4393080"/>
            <a:ext cx="4646739" cy="135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90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0BAA82-A688-412B-9D20-D2748E8090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2564</TotalTime>
  <Words>64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Delete unnecessary commas</vt:lpstr>
      <vt:lpstr>Delete unnecessary commas</vt:lpstr>
      <vt:lpstr>Delete unnecessary commas</vt:lpstr>
      <vt:lpstr>Delete unnecessary commas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136</cp:revision>
  <dcterms:created xsi:type="dcterms:W3CDTF">2017-03-09T16:07:22Z</dcterms:created>
  <dcterms:modified xsi:type="dcterms:W3CDTF">2018-03-01T16:08:30Z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