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9"/>
  </p:notesMasterIdLst>
  <p:sldIdLst>
    <p:sldId id="319" r:id="rId5"/>
    <p:sldId id="320" r:id="rId6"/>
    <p:sldId id="318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PKz4bUb8cUWZEsjtT1iWA==" hashData="HvuC2b8f6ULnkY7iJ4FT/ZJyF1d8CVGkNhbZ8YMWGqd2SZXesm3Jg3V8stPibl5PQCqRTN4i3nHaFXM8mEGwv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9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9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1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5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6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7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Level: Advanced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153" y="124505"/>
            <a:ext cx="8743930" cy="3257050"/>
            <a:chOff x="684498" y="1116542"/>
            <a:chExt cx="6245795" cy="23265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966" y="1116542"/>
              <a:ext cx="6155227" cy="1921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7676"/>
            <a:stretch/>
          </p:blipFill>
          <p:spPr>
            <a:xfrm>
              <a:off x="684498" y="1264100"/>
              <a:ext cx="6245795" cy="2178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17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Level: Advanced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30"/>
          <a:stretch/>
        </p:blipFill>
        <p:spPr>
          <a:xfrm>
            <a:off x="60153" y="120770"/>
            <a:ext cx="8993536" cy="42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9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Level: Advanced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77" y="1568739"/>
            <a:ext cx="4504889" cy="36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USE DETAILS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Use details that appear in different sections of complex passages to support specific points Level: Advanced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1786" y="1560350"/>
            <a:ext cx="7155810" cy="3762081"/>
            <a:chOff x="931177" y="1568739"/>
            <a:chExt cx="7155810" cy="37620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1177" y="1568739"/>
              <a:ext cx="3662449" cy="29950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3626" y="1568739"/>
              <a:ext cx="3493361" cy="3762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217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E97A9D-4D4A-4825-8A01-04FFB258A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92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  <vt:lpstr>USE DETAILS</vt:lpstr>
      <vt:lpstr>USE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130</cp:revision>
  <dcterms:created xsi:type="dcterms:W3CDTF">2017-03-09T16:07:22Z</dcterms:created>
  <dcterms:modified xsi:type="dcterms:W3CDTF">2018-03-01T18:03:31Z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