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4"/>
  </p:notesMasterIdLst>
  <p:sldIdLst>
    <p:sldId id="280" r:id="rId5"/>
    <p:sldId id="281" r:id="rId6"/>
    <p:sldId id="282" r:id="rId7"/>
    <p:sldId id="273" r:id="rId8"/>
    <p:sldId id="279" r:id="rId9"/>
    <p:sldId id="275" r:id="rId10"/>
    <p:sldId id="276" r:id="rId11"/>
    <p:sldId id="277" r:id="rId12"/>
    <p:sldId id="27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4Nr2uGt7qA7qi7YmC874Qw==" hashData="3mgpSGKFTmeVzwWBsFpBcaFGavIYFgmkPVvgDupExLcpvo7ud/S0i0kQHfFsGmpfSeytQqLn8pu2vBogvlo/z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4188" autoAdjust="0"/>
  </p:normalViewPr>
  <p:slideViewPr>
    <p:cSldViewPr snapToGrid="0">
      <p:cViewPr varScale="1">
        <p:scale>
          <a:sx n="113" d="100"/>
          <a:sy n="113" d="100"/>
        </p:scale>
        <p:origin x="147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Interpretation of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03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Interpretation of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77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Interpretation of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21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Interpretation of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61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Interpretation of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16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Interpretation of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65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Interpretation of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88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Interpretation of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13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Interpretation of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40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995" y="194689"/>
            <a:ext cx="8567716" cy="409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83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741" y="428301"/>
            <a:ext cx="7318469" cy="516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32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368" y="273458"/>
            <a:ext cx="8141362" cy="56124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852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415" y="460311"/>
            <a:ext cx="8586320" cy="430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94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262" y="288187"/>
            <a:ext cx="5019270" cy="34437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18701"/>
            <a:ext cx="5887726" cy="251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80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606" y="488085"/>
            <a:ext cx="5598256" cy="283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73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25182" y="317669"/>
            <a:ext cx="5232470" cy="5394361"/>
            <a:chOff x="859572" y="1191827"/>
            <a:chExt cx="4257712" cy="466952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9572" y="1191827"/>
              <a:ext cx="4257712" cy="292121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9572" y="4332423"/>
              <a:ext cx="4232171" cy="15289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4387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8783" y="598516"/>
            <a:ext cx="5033790" cy="4462891"/>
            <a:chOff x="788170" y="1549144"/>
            <a:chExt cx="5033790" cy="446289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8170" y="1549144"/>
              <a:ext cx="5033790" cy="214692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6860" y="4110779"/>
              <a:ext cx="4683096" cy="19012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460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06866" y="343257"/>
            <a:ext cx="4728940" cy="4734326"/>
            <a:chOff x="858128" y="1350627"/>
            <a:chExt cx="4728940" cy="473432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7621" y="1350627"/>
              <a:ext cx="4689447" cy="237517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8128" y="4070214"/>
              <a:ext cx="4460492" cy="2014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11329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B9E912-5B28-4A89-90B6-A5D94D93ED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DC0BDA-B6C5-43AE-A829-3E8B75970B8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1248</TotalTime>
  <Words>180</Words>
  <Application>Microsoft Office PowerPoint</Application>
  <PresentationFormat>On-screen Show (4:3)</PresentationFormat>
  <Paragraphs>18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(ENGLISH) Organization Basic</dc:title>
  <dc:creator>Hannah Mueller</dc:creator>
  <cp:lastModifiedBy>Hannah Mueller</cp:lastModifiedBy>
  <cp:revision>140</cp:revision>
  <dcterms:created xsi:type="dcterms:W3CDTF">2017-03-09T16:07:22Z</dcterms:created>
  <dcterms:modified xsi:type="dcterms:W3CDTF">2018-03-01T19:06:53Z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