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34" r:id="rId6"/>
    <p:sldId id="341" r:id="rId7"/>
    <p:sldId id="343" r:id="rId8"/>
    <p:sldId id="344" r:id="rId9"/>
    <p:sldId id="345" r:id="rId10"/>
    <p:sldId id="346" r:id="rId11"/>
    <p:sldId id="34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jzq/U1omBFRsqdVysGn2hA==" hashData="MUvkZWqfQbs/1PD3g8T4EzvROXLmHweEj7peWgPsfdF9tiiS3mvxVmENQ+OykfAyudynV6T0mzgbg2EFIBCgv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Factoring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Factor simple quadratic expressions such as the difference of squares and perfect square trinomials.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026" y="1463654"/>
            <a:ext cx="5106649" cy="178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544" y="1526797"/>
            <a:ext cx="5123256" cy="1725361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218AF69-8AB4-4EE5-B52E-113569257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Factor simple quadratic expressions such as the difference of squares and perfect square trinomials.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744510B-7529-4DE3-BCCB-50088D1C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Factor simple quadratic expressions such as the difference of squares and perfect square trinomials.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303" y="1421993"/>
            <a:ext cx="5484606" cy="176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7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6" y="1532635"/>
            <a:ext cx="5042767" cy="1385136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4FD3360-3522-47D3-8044-C3B1CA629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Factor simple quadratic expressions such as the difference of squares and perfect square trinomials.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52359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8" y="1337216"/>
            <a:ext cx="4580087" cy="16040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6" y="3378001"/>
            <a:ext cx="4350638" cy="216594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35B466A-8EDE-4FE6-B36A-917B6E3F3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Factor simple quadratic expressions such as the difference of squares and perfect square trinomials.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311896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543" y="1526797"/>
            <a:ext cx="4600807" cy="15494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843"/>
          <a:stretch/>
        </p:blipFill>
        <p:spPr>
          <a:xfrm>
            <a:off x="876598" y="4132053"/>
            <a:ext cx="4527423" cy="154264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E17846A-9170-44A6-823F-48AAE0869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Factor simple quadratic expressions such as the difference of squares and perfect square trinomials.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404118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303" y="3395649"/>
            <a:ext cx="4409723" cy="252879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633114E-2B3B-4CB5-90E4-F7AE8CF9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Factor simple quadratic expressions such as the difference of squares and perfect square trinomials.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303" y="1421993"/>
            <a:ext cx="5484606" cy="176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45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Factoring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7" y="1524396"/>
            <a:ext cx="5116908" cy="14055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3370474"/>
            <a:ext cx="4531115" cy="146096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57904BA-57C7-43E4-BD31-3513BF13D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Factor simple quadratic expressions such as the difference of squares and perfect square trinomials.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4264948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7E771B3-FC2C-4CB6-B5BC-A4A61A639E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1704</TotalTime>
  <Words>184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Factoring</vt:lpstr>
      <vt:lpstr>Factoring</vt:lpstr>
      <vt:lpstr>Factoring</vt:lpstr>
      <vt:lpstr>Factoring</vt:lpstr>
      <vt:lpstr>Factoring</vt:lpstr>
      <vt:lpstr>Factoring</vt:lpstr>
      <vt:lpstr>Factoring</vt:lpstr>
      <vt:lpstr>Factoring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173</cp:revision>
  <dcterms:created xsi:type="dcterms:W3CDTF">2017-03-09T16:07:22Z</dcterms:created>
  <dcterms:modified xsi:type="dcterms:W3CDTF">2018-03-01T17:03:08Z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