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0" r:id="rId5"/>
    <p:sldId id="281" r:id="rId6"/>
    <p:sldId id="282" r:id="rId7"/>
    <p:sldId id="279" r:id="rId8"/>
    <p:sldId id="275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wW/DPo6JXjHSl6Z4TvpzQ==" hashData="pmy1mVobRF/zak253wjvtlq7TI+zvygxmRud1Zc8aQo9AdvzsIJW/yVb7MEGXERMCzLiKqQm/TGVXUc1L35Pf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2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cap="none">
              <a:solidFill>
                <a:schemeClr val="bg1"/>
              </a:solidFill>
              <a:latin typeface="Proxima Nova" panose="02000506030000020004" pitchFamily="50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91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6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22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presentations; Identify key issues or assumptions in a model.  Level: Advanced Skill Group: Interpretation of Data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6698" y="240192"/>
            <a:ext cx="8537291" cy="5946852"/>
            <a:chOff x="918082" y="1249595"/>
            <a:chExt cx="7361852" cy="50788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8082" y="1249595"/>
              <a:ext cx="7361852" cy="24405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677" y="3663839"/>
              <a:ext cx="4278898" cy="266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1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63" y="632284"/>
            <a:ext cx="8836005" cy="351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3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25" y="172854"/>
            <a:ext cx="8893162" cy="5064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9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12" y="508323"/>
            <a:ext cx="6297977" cy="2733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512" y="3547671"/>
            <a:ext cx="5987911" cy="294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8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62" y="893263"/>
            <a:ext cx="6112753" cy="267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4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42005" y="417352"/>
            <a:ext cx="5199020" cy="5805318"/>
            <a:chOff x="891387" y="1331752"/>
            <a:chExt cx="5199020" cy="580531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388" y="1331752"/>
              <a:ext cx="5199019" cy="22565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387" y="3961576"/>
              <a:ext cx="4880463" cy="3175494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>
            <p:extLst/>
          </p:nvPr>
        </p:nvSpPr>
        <p:spPr>
          <a:xfrm>
            <a:off x="1333976" y="3080112"/>
            <a:ext cx="2743200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Cambria"/>
              </a:rPr>
              <a:t>ID Advanced</a:t>
            </a:r>
          </a:p>
        </p:txBody>
      </p:sp>
    </p:spTree>
    <p:extLst>
      <p:ext uri="{BB962C8B-B14F-4D97-AF65-F5344CB8AC3E}">
        <p14:creationId xmlns:p14="http://schemas.microsoft.com/office/powerpoint/2010/main" val="322594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83936" y="358068"/>
            <a:ext cx="5424978" cy="5723121"/>
            <a:chOff x="847400" y="1510018"/>
            <a:chExt cx="4689334" cy="44956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400" y="1510018"/>
              <a:ext cx="4689334" cy="23042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084" y="4347083"/>
              <a:ext cx="4449966" cy="165862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>
            <p:extLst/>
          </p:nvPr>
        </p:nvSpPr>
        <p:spPr>
          <a:xfrm>
            <a:off x="1419732" y="3984987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mbria"/>
              </a:rPr>
              <a:t>ID Advanced</a:t>
            </a:r>
          </a:p>
        </p:txBody>
      </p:sp>
    </p:spTree>
    <p:extLst>
      <p:ext uri="{BB962C8B-B14F-4D97-AF65-F5344CB8AC3E}">
        <p14:creationId xmlns:p14="http://schemas.microsoft.com/office/powerpoint/2010/main" val="328138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2855" y="571440"/>
            <a:ext cx="5746459" cy="4510805"/>
            <a:chOff x="880844" y="1593907"/>
            <a:chExt cx="4723002" cy="370742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0844" y="1593907"/>
              <a:ext cx="4723002" cy="20676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4733" y="3979134"/>
              <a:ext cx="4215693" cy="132219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>
            <p:extLst/>
          </p:nvPr>
        </p:nvSpPr>
        <p:spPr>
          <a:xfrm>
            <a:off x="1152937" y="3458118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mbria"/>
              </a:rPr>
              <a:t>ID Advanced</a:t>
            </a:r>
          </a:p>
        </p:txBody>
      </p:sp>
    </p:spTree>
    <p:extLst>
      <p:ext uri="{BB962C8B-B14F-4D97-AF65-F5344CB8AC3E}">
        <p14:creationId xmlns:p14="http://schemas.microsoft.com/office/powerpoint/2010/main" val="893581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54D7-B3CC-4396-BA66-B287637096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</Words>
  <Application>Microsoft Office PowerPoint</Application>
  <PresentationFormat>On-screen Show (4:3)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Cambria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4</cp:revision>
  <dcterms:modified xsi:type="dcterms:W3CDTF">2018-03-01T19:04:18Z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