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1"/>
  </p:notesMasterIdLst>
  <p:sldIdLst>
    <p:sldId id="276" r:id="rId5"/>
    <p:sldId id="277" r:id="rId6"/>
    <p:sldId id="280" r:id="rId7"/>
    <p:sldId id="278" r:id="rId8"/>
    <p:sldId id="279" r:id="rId9"/>
    <p:sldId id="28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KxB5GBRYwqqwCc9UPY88/w==" hashData="zwVmY6YZRGjzfDxsU0K+Ns3TpQFs50UjyW8VQkTrpk7cD7WubmvQ3Cp24d3ExUlKcUM51lzBuEShnZZNqR4ir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5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180622"/>
            <a:ext cx="7895967" cy="85645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Correct Verb Tense and </a:t>
            </a:r>
            <a:b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</a:br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Pronoun person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7911"/>
            <a:ext cx="7315200" cy="3419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Maintain consistent and logical use of verb tense and  pronoun person throughout a paragraph or essay.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Advanced. Skill Group: Sentence Structure and Formation.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04767" y="2419031"/>
            <a:ext cx="2367567" cy="124346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5267" y="4133778"/>
            <a:ext cx="5224148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8435" y="5296020"/>
            <a:ext cx="2317459" cy="519098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848435" y="1510127"/>
            <a:ext cx="5300980" cy="4279111"/>
            <a:chOff x="848435" y="1510127"/>
            <a:chExt cx="5300980" cy="4279111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25267" y="1510127"/>
              <a:ext cx="5100228" cy="2339384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25267" y="4107898"/>
              <a:ext cx="5224148" cy="109728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48435" y="5270140"/>
              <a:ext cx="2317459" cy="5190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06598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180622"/>
            <a:ext cx="7895967" cy="85645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Correct Verb Tense and </a:t>
            </a:r>
            <a:b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</a:br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Pronoun person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50543" y="1596837"/>
            <a:ext cx="2428395" cy="1214223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7911"/>
            <a:ext cx="7315200" cy="3419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Maintain consistent and logical use of verb tense and  pronoun person throughout a paragraph or essay.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Advanced. Skill Group: Sentence Structure and Formation.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68412" y="1490621"/>
            <a:ext cx="5300980" cy="4279111"/>
            <a:chOff x="848435" y="1510127"/>
            <a:chExt cx="5300980" cy="4279111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25267" y="1510127"/>
              <a:ext cx="5100228" cy="2339384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25267" y="4107898"/>
              <a:ext cx="5224148" cy="109728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48435" y="5270140"/>
              <a:ext cx="2317459" cy="5190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34882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180622"/>
            <a:ext cx="7895967" cy="856455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Correct Verb Tense and </a:t>
            </a:r>
            <a:b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</a:br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Pronoun person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90169" y="1600383"/>
            <a:ext cx="2174210" cy="1083170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7911"/>
            <a:ext cx="7315200" cy="3419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Maintain consistent and logical use of verb tense and  pronoun person throughout a paragraph or essay.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Advanced. Skill Group: Sentence Structure and Formation.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48435" y="1510127"/>
            <a:ext cx="5300980" cy="4279111"/>
            <a:chOff x="848435" y="1510127"/>
            <a:chExt cx="5300980" cy="4279111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25267" y="1510127"/>
              <a:ext cx="5100228" cy="2339384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25267" y="4107898"/>
              <a:ext cx="5224148" cy="109728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48435" y="5270140"/>
              <a:ext cx="2317459" cy="5190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15043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180622"/>
            <a:ext cx="7895967" cy="85645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Correct Verb Tense and </a:t>
            </a:r>
            <a:b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</a:br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Pronoun person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05260" y="1407428"/>
            <a:ext cx="2182585" cy="114630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0467" y="1353087"/>
            <a:ext cx="4622053" cy="2209622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7911"/>
            <a:ext cx="7315200" cy="3419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Maintain consistent and logical use of verb tense and  pronoun person throughout a paragraph or essay.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Advanced. Skill Group: Sentence Structure and Formation.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6145" y="4266426"/>
            <a:ext cx="4000500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095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180622"/>
            <a:ext cx="7895967" cy="85645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Correct Verb Tense and </a:t>
            </a:r>
            <a:b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</a:br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Pronoun person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3230" y="1376802"/>
            <a:ext cx="5063438" cy="111467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17588" y="1376802"/>
            <a:ext cx="2427111" cy="1213581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7911"/>
            <a:ext cx="7315200" cy="3419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Maintain consistent and logical use of verb tense and  pronoun person throughout a paragraph or essay.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Advanced. Skill Group: Sentence Structure and Formation.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54245" y="3521667"/>
            <a:ext cx="3924300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346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180622"/>
            <a:ext cx="7895967" cy="85645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Correct Verb Tense and </a:t>
            </a:r>
            <a:b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</a:br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Pronoun person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64035" y="1469029"/>
            <a:ext cx="2047428" cy="1020008"/>
          </a:xfrm>
          <a:prstGeom prst="rect">
            <a:avLst/>
          </a:prstGeom>
        </p:spPr>
      </p:pic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7911"/>
            <a:ext cx="7315200" cy="3419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Maintain consistent and logical use of verb tense and  pronoun person throughout a paragraph or essay.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Advanced. Skill Group: Sentence Structure and Formation.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0599" y="4900584"/>
            <a:ext cx="3867150" cy="1114425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568412" y="1278595"/>
            <a:ext cx="4710954" cy="3802824"/>
            <a:chOff x="848435" y="1510127"/>
            <a:chExt cx="5300980" cy="4279111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25267" y="1510127"/>
              <a:ext cx="5100228" cy="233938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25267" y="4107898"/>
              <a:ext cx="5224148" cy="1097280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48435" y="5270140"/>
              <a:ext cx="2317459" cy="5190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482332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B2CA244-E082-4549-B787-7E70B3D193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2527</TotalTime>
  <Words>210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Proxima Nova</vt:lpstr>
      <vt:lpstr>Tw Cen MT</vt:lpstr>
      <vt:lpstr>Tw Cen MT Condensed</vt:lpstr>
      <vt:lpstr>Wingdings 3</vt:lpstr>
      <vt:lpstr>Integral</vt:lpstr>
      <vt:lpstr>Use Correct Verb Tense and  Pronoun person</vt:lpstr>
      <vt:lpstr>Use Correct Verb Tense and  Pronoun person</vt:lpstr>
      <vt:lpstr>Use Correct Verb Tense and  Pronoun person</vt:lpstr>
      <vt:lpstr>Use Correct Verb Tense and  Pronoun person</vt:lpstr>
      <vt:lpstr>Use Correct Verb Tense and  Pronoun person</vt:lpstr>
      <vt:lpstr>Use Correct Verb Tense and  Pronoun person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127</cp:revision>
  <dcterms:created xsi:type="dcterms:W3CDTF">2017-03-09T16:07:22Z</dcterms:created>
  <dcterms:modified xsi:type="dcterms:W3CDTF">2018-03-01T16:03:50Z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