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7"/>
  </p:notesMasterIdLst>
  <p:sldIdLst>
    <p:sldId id="337" r:id="rId5"/>
    <p:sldId id="334" r:id="rId6"/>
    <p:sldId id="341" r:id="rId7"/>
    <p:sldId id="343" r:id="rId8"/>
    <p:sldId id="344" r:id="rId9"/>
    <p:sldId id="345" r:id="rId10"/>
    <p:sldId id="346" r:id="rId11"/>
    <p:sldId id="347" r:id="rId12"/>
    <p:sldId id="348" r:id="rId13"/>
    <p:sldId id="349" r:id="rId14"/>
    <p:sldId id="350" r:id="rId15"/>
    <p:sldId id="35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kUxNdkyW6IvaTGtq1jgOOw==" hashData="49713Rup7Soe5ZarSTJ1O5AiJ5JbR4f2Hq4GyuNoAGe07o9Lx1We8AIsC/bFIUeqYzPkhiGd6hwJBoPnrWxyK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8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84" y="1406285"/>
            <a:ext cx="5289688" cy="284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450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7143" y="4733142"/>
            <a:ext cx="4497385" cy="1187988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CBC35F86-0FE7-4441-BAEE-0EEB6A1CD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485" y="1269835"/>
            <a:ext cx="5398121" cy="330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048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00262" y="5068584"/>
            <a:ext cx="4928967" cy="927929"/>
          </a:xfrm>
          <a:prstGeom prst="rect">
            <a:avLst/>
          </a:prstGeom>
        </p:spPr>
      </p:pic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C356EFA-F750-49B2-A5FB-645EE59A3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262" y="1205264"/>
            <a:ext cx="4560947" cy="37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43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348183"/>
            <a:ext cx="4259128" cy="21866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5979" y="4219963"/>
            <a:ext cx="4259128" cy="1189425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2A23E191-39AA-43FE-9293-AE957EAF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995487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74E105B4-86D2-4F9F-8DF1-4E0C41F6E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571" y="1420666"/>
            <a:ext cx="4628534" cy="3792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6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BD13686-44A4-4686-BEDC-89CF0BB83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776" y="1306693"/>
            <a:ext cx="4977801" cy="389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57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508097B6-5921-4F9C-959D-38BA8DA0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485" y="1269835"/>
            <a:ext cx="5398121" cy="330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599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19A765AD-682C-4E94-9FEF-B0729A52D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279" y="1372613"/>
            <a:ext cx="4560947" cy="37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48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1512940"/>
            <a:ext cx="4259128" cy="2186606"/>
          </a:xfrm>
          <a:prstGeom prst="rect">
            <a:avLst/>
          </a:prstGeom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900C51D-DAF0-44C9-856F-2C42A7E7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</p:spTree>
    <p:extLst>
      <p:ext uri="{BB962C8B-B14F-4D97-AF65-F5344CB8AC3E}">
        <p14:creationId xmlns:p14="http://schemas.microsoft.com/office/powerpoint/2010/main" val="3843770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6" y="4134797"/>
            <a:ext cx="4454553" cy="902683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59E6D8CD-2A73-4830-BB45-7A803550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3105" y="1250737"/>
            <a:ext cx="5289688" cy="284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8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9864" y="4873884"/>
            <a:ext cx="4200584" cy="1183137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BFF6D731-33B0-498B-A8D8-F496DD49B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5889" y="1289415"/>
            <a:ext cx="4295279" cy="3519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253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Perimeter and Area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5662" y="5058571"/>
            <a:ext cx="5019853" cy="947956"/>
          </a:xfrm>
          <a:prstGeom prst="rect">
            <a:avLst/>
          </a:prstGeom>
        </p:spPr>
      </p:pic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43583E37-055B-4A7E-AD72-D6170DDB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09359"/>
            <a:ext cx="7315200" cy="320469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 the perimeter of a polygon given all side lengths. 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Level: Basic Skill Group: Geometry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776" y="1306694"/>
            <a:ext cx="4762141" cy="3723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03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6E118A0-13E7-44EC-B4CF-C073FE5E2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1690</TotalTime>
  <Words>252</Words>
  <Application>Microsoft Office PowerPoint</Application>
  <PresentationFormat>On-screen Show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Proxima Nova</vt:lpstr>
      <vt:lpstr>Tw Cen MT</vt:lpstr>
      <vt:lpstr>Tw Cen MT Condensed</vt:lpstr>
      <vt:lpstr>Wingdings 3</vt:lpstr>
      <vt:lpstr>Integral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  <vt:lpstr>Perimeter and Area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169</cp:revision>
  <dcterms:created xsi:type="dcterms:W3CDTF">2017-03-09T16:07:22Z</dcterms:created>
  <dcterms:modified xsi:type="dcterms:W3CDTF">2018-03-01T17:02:17Z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