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15" r:id="rId5"/>
    <p:sldId id="317" r:id="rId6"/>
    <p:sldId id="316" r:id="rId7"/>
    <p:sldId id="31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LWNuW5subSYK1gZBOuRhg==" hashData="Z0cBqyoZ+JJHqlW6/HEruG6mZQmzpR83hWAgkLPS+gdZIfAz2FNWtoT5Mi8nYvtSJosryOldqkcxycNKFV0rp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clear main ideas and purposes of challenging passages Level: Advanced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153" y="124505"/>
            <a:ext cx="8743930" cy="3257050"/>
            <a:chOff x="684498" y="1116542"/>
            <a:chExt cx="6245795" cy="23265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6966" y="1116542"/>
              <a:ext cx="6155227" cy="19214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7676"/>
            <a:stretch/>
          </p:blipFill>
          <p:spPr>
            <a:xfrm>
              <a:off x="684498" y="1264100"/>
              <a:ext cx="6245795" cy="2178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956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clear main ideas and purposes of challenging passages Level: Advanced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330"/>
          <a:stretch/>
        </p:blipFill>
        <p:spPr>
          <a:xfrm>
            <a:off x="60153" y="120770"/>
            <a:ext cx="8993536" cy="42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Main Idea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clear main ideas and purposes of challenging passages Level: Advanced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66" y="1617774"/>
            <a:ext cx="5075339" cy="23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Main Idea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Identify clear main ideas and purposes of challenging passages Level: Advanced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55677" y="1428712"/>
            <a:ext cx="4639111" cy="4821086"/>
            <a:chOff x="855677" y="1428712"/>
            <a:chExt cx="4639111" cy="48210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5677" y="1428712"/>
              <a:ext cx="4639111" cy="21750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344" y="3752741"/>
              <a:ext cx="4028351" cy="2497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7762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C0BDA-B6C5-43AE-A829-3E8B75970B8C}">
  <ds:schemaRefs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86B49C-353C-4390-85AA-E350E7264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1128</TotalTime>
  <Words>72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Main Idea</vt:lpstr>
      <vt:lpstr>Main 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124</cp:revision>
  <dcterms:created xsi:type="dcterms:W3CDTF">2017-03-09T16:07:22Z</dcterms:created>
  <dcterms:modified xsi:type="dcterms:W3CDTF">2018-03-01T18:00:06Z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