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73" r:id="rId5"/>
    <p:sldId id="277" r:id="rId6"/>
    <p:sldId id="278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plY0S1mrEpwMqqnq/pp0w==" hashData="L3a976nzE14z6YawkVxLjllDHV6MidSQ/WwaTbLPD6+bGxxvyALeaiqnyenz1oLbdvkQ91/q+KG+B7iBW9G4p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5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4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84" y="76200"/>
            <a:ext cx="8089169" cy="5617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63" y="3866123"/>
            <a:ext cx="5123590" cy="2763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06"/>
          <a:stretch/>
        </p:blipFill>
        <p:spPr>
          <a:xfrm>
            <a:off x="95284" y="58782"/>
            <a:ext cx="8089169" cy="36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9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38" y="2392680"/>
            <a:ext cx="5206996" cy="35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06" b="31706"/>
          <a:stretch/>
        </p:blipFill>
        <p:spPr>
          <a:xfrm>
            <a:off x="95283" y="58781"/>
            <a:ext cx="9016055" cy="20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0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2772" y="283638"/>
            <a:ext cx="5469538" cy="5612195"/>
            <a:chOff x="830622" y="1307220"/>
            <a:chExt cx="4362163" cy="477396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0622" y="1307220"/>
              <a:ext cx="4362163" cy="23517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082" y="3742015"/>
              <a:ext cx="3699544" cy="2339174"/>
            </a:xfrm>
            <a:prstGeom prst="rect">
              <a:avLst/>
            </a:prstGeom>
          </p:spPr>
        </p:pic>
      </p:grpSp>
      <p:sp>
        <p:nvSpPr>
          <p:cNvPr id="6" name="TextBox 1"/>
          <p:cNvSpPr txBox="1"/>
          <p:nvPr/>
        </p:nvSpPr>
        <p:spPr>
          <a:xfrm>
            <a:off x="1286334" y="3091522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Cambria"/>
              </a:rPr>
              <a:t>ID Advanced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4067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396" y="276934"/>
            <a:ext cx="5470141" cy="5804255"/>
            <a:chOff x="862420" y="1314164"/>
            <a:chExt cx="4060271" cy="45701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942" y="1314164"/>
              <a:ext cx="4013228" cy="27386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420" y="4151911"/>
              <a:ext cx="4060271" cy="1732382"/>
            </a:xfrm>
            <a:prstGeom prst="rect">
              <a:avLst/>
            </a:prstGeom>
          </p:spPr>
        </p:pic>
      </p:grpSp>
      <p:sp>
        <p:nvSpPr>
          <p:cNvPr id="6" name="TextBox 1"/>
          <p:cNvSpPr txBox="1"/>
          <p:nvPr/>
        </p:nvSpPr>
        <p:spPr>
          <a:xfrm>
            <a:off x="1181522" y="38862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Cambria"/>
              </a:rPr>
              <a:t>ID Advanced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36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0626D-AAB2-4B6E-8D74-8869D3643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(4:3)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Cambria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2018-03-01T19:00:47Z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