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7" r:id="rId5"/>
    <p:sldId id="318" r:id="rId6"/>
    <p:sldId id="315" r:id="rId7"/>
    <p:sldId id="31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YwHcWoTR3wLHF7fO7bYJA==" hashData="j2+1JM16jKnWQN0r0Ww/Kk4WH3MihuaDqdfDHpWgFqHw/wdT4FP10TQeS5ZWFSB3xqKvS/KgtIfC6smQgXXon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63"/>
          <a:stretch/>
        </p:blipFill>
        <p:spPr>
          <a:xfrm>
            <a:off x="60153" y="123246"/>
            <a:ext cx="8698182" cy="3922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42845"/>
            <a:ext cx="7315200" cy="295373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72782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923" y="136849"/>
            <a:ext cx="8817170" cy="4099250"/>
            <a:chOff x="144923" y="136849"/>
            <a:chExt cx="8817170" cy="4099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923" y="1231467"/>
              <a:ext cx="8817170" cy="3004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962"/>
            <a:stretch/>
          </p:blipFill>
          <p:spPr>
            <a:xfrm>
              <a:off x="194683" y="136849"/>
              <a:ext cx="8698182" cy="107257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42845"/>
            <a:ext cx="7315200" cy="295373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71429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42845"/>
            <a:ext cx="7315200" cy="295373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506" y="2475948"/>
            <a:ext cx="4865616" cy="3365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064" b="46387"/>
          <a:stretch/>
        </p:blipFill>
        <p:spPr>
          <a:xfrm>
            <a:off x="60153" y="1211362"/>
            <a:ext cx="8698182" cy="10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0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35" y="2411314"/>
            <a:ext cx="3816992" cy="26399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1339" y="2374039"/>
            <a:ext cx="3240927" cy="37155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42845"/>
            <a:ext cx="7315200" cy="295373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 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064" b="46387"/>
          <a:stretch/>
        </p:blipFill>
        <p:spPr>
          <a:xfrm>
            <a:off x="60153" y="1211362"/>
            <a:ext cx="8698182" cy="10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528F90-4252-4B09-BF2E-87090266D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1186</TotalTime>
  <Words>84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Draw Conclusions</vt:lpstr>
      <vt:lpstr>Draw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121</cp:revision>
  <dcterms:created xsi:type="dcterms:W3CDTF">2017-03-09T16:07:22Z</dcterms:created>
  <dcterms:modified xsi:type="dcterms:W3CDTF">2018-03-01T17:59:20Z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