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0"/>
  </p:notesMasterIdLst>
  <p:sldIdLst>
    <p:sldId id="267" r:id="rId5"/>
    <p:sldId id="282" r:id="rId6"/>
    <p:sldId id="280" r:id="rId7"/>
    <p:sldId id="279" r:id="rId8"/>
    <p:sldId id="28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H5f8wtyJhQGoig1uLwQpJg==" hashData="rThiTdkRcAf1QYOrOiWW46PxmzAznLKTQeUAzzMIi+jhj2jF7HcyCvA0bNvL6s9lWMPfXmFgSJ9IPaUwpLqTr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context clues to determine the meaning of unfamiliar words and phrases Level: Basic Skill Group: Vocabulary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331831" y="449262"/>
            <a:ext cx="8214734" cy="5083287"/>
            <a:chOff x="630977" y="1165330"/>
            <a:chExt cx="4303490" cy="2631183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42553" y="1165330"/>
              <a:ext cx="4291914" cy="185575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30977" y="2983956"/>
              <a:ext cx="4226011" cy="8125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Context Clues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context clues to determine the meaning of unfamiliar words and phrases Level: Basic Skill Group: Vocabulary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225524" y="1325880"/>
            <a:ext cx="8461275" cy="3883687"/>
            <a:chOff x="225524" y="1325880"/>
            <a:chExt cx="8461275" cy="388368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13987" y="3470807"/>
              <a:ext cx="4125604" cy="173876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86" t="21540" r="1576" b="31071"/>
            <a:stretch/>
          </p:blipFill>
          <p:spPr>
            <a:xfrm>
              <a:off x="225524" y="1325880"/>
              <a:ext cx="8461275" cy="17666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8247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Context Clues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context clues to determine the meaning of unfamiliar words and phrases Level: Basic Skill Group: Vocabulary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67592" y="1536518"/>
            <a:ext cx="8333508" cy="3769772"/>
            <a:chOff x="467592" y="1536518"/>
            <a:chExt cx="8333508" cy="376977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90470" y="3461297"/>
              <a:ext cx="4304984" cy="1844993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467592" y="1536518"/>
              <a:ext cx="8333508" cy="1408663"/>
              <a:chOff x="577422" y="2461004"/>
              <a:chExt cx="4426709" cy="748273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 rotWithShape="1">
              <a:blip r:embed="rId4" cstate="hq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t="70856"/>
              <a:stretch/>
            </p:blipFill>
            <p:spPr>
              <a:xfrm>
                <a:off x="577422" y="2461004"/>
                <a:ext cx="4426709" cy="557819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5" cstate="hq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b="72861"/>
              <a:stretch/>
            </p:blipFill>
            <p:spPr>
              <a:xfrm>
                <a:off x="577422" y="2981162"/>
                <a:ext cx="4371512" cy="22811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994125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context clues to determine the meaning of unfamiliar words and phrases Level: Basic Skill Group: Vocabulary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231" y="2557655"/>
            <a:ext cx="4024669" cy="16962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676" y="4436968"/>
            <a:ext cx="4298216" cy="178886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86" t="18939" r="1576" b="31177"/>
          <a:stretch/>
        </p:blipFill>
        <p:spPr>
          <a:xfrm>
            <a:off x="359526" y="596437"/>
            <a:ext cx="832104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942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context clues to determine the meaning of unfamiliar words and phrases Level: Basic Skill Group: Vocabulary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907" y="2519003"/>
            <a:ext cx="4179912" cy="179139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0" y="4582391"/>
            <a:ext cx="4347339" cy="179008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0856"/>
          <a:stretch/>
        </p:blipFill>
        <p:spPr>
          <a:xfrm>
            <a:off x="487596" y="664837"/>
            <a:ext cx="8178421" cy="103058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72861"/>
          <a:stretch/>
        </p:blipFill>
        <p:spPr>
          <a:xfrm>
            <a:off x="466815" y="1627385"/>
            <a:ext cx="8079750" cy="421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479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7E0A68-0CB4-4118-9798-4BE62ED9A4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821</TotalTime>
  <Words>101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Use Context Clues</vt:lpstr>
      <vt:lpstr>Use Context Clues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51</cp:revision>
  <dcterms:created xsi:type="dcterms:W3CDTF">2017-03-09T16:07:22Z</dcterms:created>
  <dcterms:modified xsi:type="dcterms:W3CDTF">2018-03-01T17:27:59Z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