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5" r:id="rId5"/>
    <p:sldId id="316" r:id="rId6"/>
    <p:sldId id="313" r:id="rId7"/>
    <p:sldId id="31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TMPLuoYww3SJyZhIRkK0w==" hashData="oPSRNznP4P34/GayF6spi4JpKcUF0KIoCk+c0cxTk1qMOirrNxHGEHlh2DCc1ZmLAi4apaZB97mRRlcB4mK/B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63"/>
          <a:stretch/>
        </p:blipFill>
        <p:spPr>
          <a:xfrm>
            <a:off x="60153" y="123246"/>
            <a:ext cx="8698182" cy="39225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4536"/>
            <a:ext cx="7315200" cy="32368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relationships between people, ideas, and so on in uncomplicated passages 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Development</a:t>
            </a:r>
          </a:p>
        </p:txBody>
      </p:sp>
    </p:spTree>
    <p:extLst>
      <p:ext uri="{BB962C8B-B14F-4D97-AF65-F5344CB8AC3E}">
        <p14:creationId xmlns:p14="http://schemas.microsoft.com/office/powerpoint/2010/main" val="234496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4923" y="136849"/>
            <a:ext cx="8817170" cy="4099250"/>
            <a:chOff x="144923" y="136849"/>
            <a:chExt cx="8817170" cy="40992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923" y="1231467"/>
              <a:ext cx="8817170" cy="30046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8962"/>
            <a:stretch/>
          </p:blipFill>
          <p:spPr>
            <a:xfrm>
              <a:off x="194683" y="136849"/>
              <a:ext cx="8698182" cy="107257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4536"/>
            <a:ext cx="7315200" cy="32368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relationships between people, ideas, and so on in uncomplicated passages 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Development</a:t>
            </a:r>
          </a:p>
        </p:txBody>
      </p:sp>
    </p:spTree>
    <p:extLst>
      <p:ext uri="{BB962C8B-B14F-4D97-AF65-F5344CB8AC3E}">
        <p14:creationId xmlns:p14="http://schemas.microsoft.com/office/powerpoint/2010/main" val="247055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293180"/>
            <a:ext cx="8997583" cy="3998717"/>
            <a:chOff x="94890" y="1285218"/>
            <a:chExt cx="8997583" cy="39987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813" y="3614525"/>
              <a:ext cx="5053981" cy="16694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109"/>
            <a:stretch/>
          </p:blipFill>
          <p:spPr>
            <a:xfrm>
              <a:off x="94890" y="1285218"/>
              <a:ext cx="8997583" cy="198962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4536"/>
            <a:ext cx="7315200" cy="32368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relationships between people, ideas, and so on in uncomplicated passages 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Development</a:t>
            </a:r>
          </a:p>
        </p:txBody>
      </p:sp>
    </p:spTree>
    <p:extLst>
      <p:ext uri="{BB962C8B-B14F-4D97-AF65-F5344CB8AC3E}">
        <p14:creationId xmlns:p14="http://schemas.microsoft.com/office/powerpoint/2010/main" val="337579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4536"/>
            <a:ext cx="7315200" cy="32368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relationships between people, ideas, and so on in uncomplicated passages 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7595" y="2441456"/>
            <a:ext cx="5053981" cy="3648122"/>
            <a:chOff x="-1197173" y="1803361"/>
            <a:chExt cx="5053981" cy="36481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97173" y="1803361"/>
              <a:ext cx="5053981" cy="16694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03944" y="3533410"/>
              <a:ext cx="4131237" cy="191807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109"/>
          <a:stretch/>
        </p:blipFill>
        <p:spPr>
          <a:xfrm>
            <a:off x="0" y="206919"/>
            <a:ext cx="8997583" cy="198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32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D71E51-0875-4863-BA76-8A43B51887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1436</TotalTime>
  <Words>84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121</cp:revision>
  <dcterms:created xsi:type="dcterms:W3CDTF">2017-03-09T16:07:22Z</dcterms:created>
  <dcterms:modified xsi:type="dcterms:W3CDTF">2018-03-01T17:57:51Z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