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3" r:id="rId5"/>
    <p:sldId id="284" r:id="rId6"/>
    <p:sldId id="285" r:id="rId7"/>
    <p:sldId id="286" r:id="rId8"/>
    <p:sldId id="279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CBIxNzyMsFjWVI9K7NKmw==" hashData="AlM26zufpkCnh1VOrJvhU0jS3LP1CcShgHRhLTgvdQs8OIWmzEPlA4owqCvwQW6t7En7Hg6JGRLOiXfuF08jX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experiments.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3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experiments.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experiments.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experiments.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experiments.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41" y="95250"/>
            <a:ext cx="7518952" cy="5699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5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4" y="323894"/>
            <a:ext cx="8973552" cy="3749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22" y="262806"/>
            <a:ext cx="6399929" cy="6086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174" y="333102"/>
            <a:ext cx="914400" cy="1603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0482" y="104775"/>
            <a:ext cx="6212838" cy="6318913"/>
            <a:chOff x="1519196" y="1100696"/>
            <a:chExt cx="4932809" cy="53153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698" y="1100696"/>
              <a:ext cx="4638322" cy="21704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9196" y="3514395"/>
              <a:ext cx="4932809" cy="290165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900" y="333375"/>
            <a:ext cx="914400" cy="1603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9" y="215246"/>
            <a:ext cx="4815282" cy="2455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9" y="3240366"/>
            <a:ext cx="5471663" cy="22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0" y="507632"/>
            <a:ext cx="4974673" cy="20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8899" y="659133"/>
            <a:ext cx="4815282" cy="4577570"/>
            <a:chOff x="830509" y="1442905"/>
            <a:chExt cx="4815282" cy="457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509" y="1442905"/>
              <a:ext cx="4815282" cy="24553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99" y="4068822"/>
              <a:ext cx="4622334" cy="1951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9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8803" y="617779"/>
            <a:ext cx="4985101" cy="4461536"/>
            <a:chOff x="878803" y="1235295"/>
            <a:chExt cx="4985101" cy="44615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03" y="1235295"/>
              <a:ext cx="4985101" cy="20883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03" y="3793312"/>
              <a:ext cx="4599208" cy="190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1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39566" y="552799"/>
            <a:ext cx="5083730" cy="4575149"/>
            <a:chOff x="939566" y="1407823"/>
            <a:chExt cx="5083730" cy="45751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66" y="1407823"/>
              <a:ext cx="5083730" cy="21347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66" y="3842517"/>
              <a:ext cx="4563611" cy="2140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387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C697DB-8F1F-436E-B815-80B4EBE94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