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11"/>
  </p:notesMasterIdLst>
  <p:sldIdLst>
    <p:sldId id="276" r:id="rId5"/>
    <p:sldId id="277" r:id="rId6"/>
    <p:sldId id="278" r:id="rId7"/>
    <p:sldId id="282" r:id="rId8"/>
    <p:sldId id="280" r:id="rId9"/>
    <p:sldId id="281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PsAtwP/bs/ml09VB5+ukNA==" hashData="RwFYz1oYyfp+i2sKC72dJzF69G0GkUlgSEE4VPhj0keoE4EyY8HkZXpTY5pSY91cv97iwgV6RdreyHO4z9/VnA=="/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41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58" y="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2DEDBB-BB83-47F0-9F61-320F2A5D8FB7}" type="datetimeFigureOut">
              <a:rPr lang="en-US" smtClean="0"/>
              <a:t>3/1/2018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BDA38A-C75D-464C-8372-7D769D2E44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0265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EF0606C-7CC6-44E9-9163-4FFCFBECAB9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006589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6FD27-CC3C-4A02-A8BC-7A83240DBD56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010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BC7722-B71F-41EF-996B-A45B36FE4C78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2560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6C4B79-3142-4FE9-AC1A-FE2214E046E9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784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455D5-D82B-4F04-9666-4AD4A6D917DA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47331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F277FD-D0DE-4DBE-B879-5529C4DA1CE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7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7A5F7-22B5-4D8E-A7A3-E90DC2716680}" type="datetime1">
              <a:rPr lang="en-US" smtClean="0"/>
              <a:t>3/1/2018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630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BB407-1D8F-44F2-8250-068FECF287F8}" type="datetime1">
              <a:rPr lang="en-US" smtClean="0"/>
              <a:t>3/1/2018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202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DC3BE-5A08-45E3-A6C3-6F8B38F8B7CC}" type="datetime1">
              <a:rPr lang="en-US" smtClean="0"/>
              <a:t>3/1/2018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57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20E5E-A9EB-4C9C-8CBC-FB12DE60368E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059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5474D-AB40-4585-9427-BF204FB96444}" type="datetime1">
              <a:rPr lang="en-US" smtClean="0"/>
              <a:t>3/1/2018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1380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3B397D5F-9E79-4539-A838-66EE32376B5C}" type="datetime1">
              <a:rPr lang="en-US" smtClean="0"/>
              <a:t>3/1/2018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r>
              <a:rPr lang="en-US"/>
              <a:t>Use conjunctive adverbs and adverbial phrases to show time. Level: Basic Skill Group: Organization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6C50FC2-FEC9-4828-83B8-26AC819CD58D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6920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180622"/>
            <a:ext cx="7895967" cy="856454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 and correct</a:t>
            </a:r>
            <a:b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</a:br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misplaced modifiers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7911"/>
            <a:ext cx="7315200" cy="3419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 disturbances in sentence structure and flow (fragments, dangling modifiers, etc.)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Intermediate. Skill Group: Sentence Structure and Formation.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29722" y="1445658"/>
            <a:ext cx="4437896" cy="3235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598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158044"/>
            <a:ext cx="7895967" cy="879032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 and correct</a:t>
            </a:r>
            <a:b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</a:br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misplaced modifiers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8780" y="1387439"/>
            <a:ext cx="3902944" cy="2608828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7911"/>
            <a:ext cx="7315200" cy="3419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 disturbances in sentence structure and flow (fragments, dangling modifiers, etc.)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Intermediate. Skill Group: Sentence Structure and Formation.</a:t>
            </a:r>
          </a:p>
        </p:txBody>
      </p:sp>
    </p:spTree>
    <p:extLst>
      <p:ext uri="{BB962C8B-B14F-4D97-AF65-F5344CB8AC3E}">
        <p14:creationId xmlns:p14="http://schemas.microsoft.com/office/powerpoint/2010/main" val="434882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169333"/>
            <a:ext cx="7895967" cy="867743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 and correct</a:t>
            </a:r>
            <a:b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</a:br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misplaced modifiers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93413" y="1549530"/>
            <a:ext cx="4189648" cy="2986176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7911"/>
            <a:ext cx="7315200" cy="3419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 disturbances in sentence structure and flow (fragments, dangling modifiers, etc.)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Intermediate. Skill Group: Sentence Structure and Formation.</a:t>
            </a:r>
          </a:p>
        </p:txBody>
      </p:sp>
    </p:spTree>
    <p:extLst>
      <p:ext uri="{BB962C8B-B14F-4D97-AF65-F5344CB8AC3E}">
        <p14:creationId xmlns:p14="http://schemas.microsoft.com/office/powerpoint/2010/main" val="8729971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169333"/>
            <a:ext cx="7895967" cy="867743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 and correct</a:t>
            </a:r>
            <a:b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</a:br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misplaced modifiers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2553" y="1578681"/>
            <a:ext cx="3815581" cy="281282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80543" y="1615154"/>
            <a:ext cx="3878101" cy="3137468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7911"/>
            <a:ext cx="7315200" cy="3419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 disturbances in sentence structure and flow (fragments, dangling modifiers, etc.)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Intermediate. Skill Group: Sentence Structure and Formation.</a:t>
            </a:r>
          </a:p>
        </p:txBody>
      </p:sp>
    </p:spTree>
    <p:extLst>
      <p:ext uri="{BB962C8B-B14F-4D97-AF65-F5344CB8AC3E}">
        <p14:creationId xmlns:p14="http://schemas.microsoft.com/office/powerpoint/2010/main" val="18254569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158044"/>
            <a:ext cx="7895967" cy="879032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 and correct</a:t>
            </a:r>
            <a:b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</a:br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misplaced modifiers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8781" y="1200293"/>
            <a:ext cx="3760704" cy="2513751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32784" y="4235299"/>
            <a:ext cx="4452016" cy="1996417"/>
          </a:xfrm>
          <a:prstGeom prst="rect">
            <a:avLst/>
          </a:prstGeom>
        </p:spPr>
      </p:pic>
      <p:sp>
        <p:nvSpPr>
          <p:cNvPr id="9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7911"/>
            <a:ext cx="7315200" cy="3419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 disturbances in sentence structure and flow (fragments, dangling modifiers, etc.)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Intermediate. Skill Group: Sentence Structure and Formation.</a:t>
            </a:r>
          </a:p>
        </p:txBody>
      </p:sp>
    </p:spTree>
    <p:extLst>
      <p:ext uri="{BB962C8B-B14F-4D97-AF65-F5344CB8AC3E}">
        <p14:creationId xmlns:p14="http://schemas.microsoft.com/office/powerpoint/2010/main" val="21935504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42553" y="332502"/>
            <a:ext cx="7902146" cy="769208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6" name="Rectangle 5"/>
          <p:cNvSpPr/>
          <p:nvPr/>
        </p:nvSpPr>
        <p:spPr>
          <a:xfrm>
            <a:off x="60153" y="6464795"/>
            <a:ext cx="7283369" cy="202556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8412" y="169333"/>
            <a:ext cx="7895967" cy="867743"/>
          </a:xfrm>
          <a:solidFill>
            <a:srgbClr val="204192"/>
          </a:solidFill>
        </p:spPr>
        <p:txBody>
          <a:bodyPr>
            <a:no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eliminate fragments and correct</a:t>
            </a:r>
            <a:b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</a:br>
            <a:r>
              <a:rPr lang="en-US" sz="3200" dirty="0">
                <a:solidFill>
                  <a:schemeClr val="bg1"/>
                </a:solidFill>
                <a:latin typeface="Proxima Nova" panose="02000506030000020004" pitchFamily="50" charset="0"/>
              </a:rPr>
              <a:t>misplaced modifiers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88551" y="5532549"/>
            <a:ext cx="958014" cy="109728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59857" y="1343113"/>
            <a:ext cx="3864959" cy="2754754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88527" y="4804037"/>
            <a:ext cx="4541429" cy="1378648"/>
          </a:xfrm>
          <a:prstGeom prst="rect">
            <a:avLst/>
          </a:prstGeom>
        </p:spPr>
      </p:pic>
      <p:sp>
        <p:nvSpPr>
          <p:cNvPr id="11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287911"/>
            <a:ext cx="7315200" cy="341918"/>
          </a:xfrm>
          <a:solidFill>
            <a:srgbClr val="204192"/>
          </a:solidFill>
        </p:spPr>
        <p:txBody>
          <a:bodyPr/>
          <a:lstStyle/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Correct disturbances in sentence structure and flow (fragments, dangling modifiers, etc.)</a:t>
            </a:r>
          </a:p>
          <a:p>
            <a:r>
              <a:rPr lang="en-US" cap="none" dirty="0">
                <a:solidFill>
                  <a:schemeClr val="bg1"/>
                </a:solidFill>
                <a:latin typeface="Proxima Nova" panose="02000506030000020004" pitchFamily="50" charset="0"/>
              </a:rPr>
              <a:t> Level: Intermediate. Skill Group: Sentence Structure and Formation.</a:t>
            </a:r>
          </a:p>
        </p:txBody>
      </p:sp>
    </p:spTree>
    <p:extLst>
      <p:ext uri="{BB962C8B-B14F-4D97-AF65-F5344CB8AC3E}">
        <p14:creationId xmlns:p14="http://schemas.microsoft.com/office/powerpoint/2010/main" val="1959996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764F703B1FFA6428AE2A97D2066C7C7" ma:contentTypeVersion="6" ma:contentTypeDescription="Create a new document." ma:contentTypeScope="" ma:versionID="70fe1ab855270713482174bcc20ce854">
  <xsd:schema xmlns:xsd="http://www.w3.org/2001/XMLSchema" xmlns:xs="http://www.w3.org/2001/XMLSchema" xmlns:p="http://schemas.microsoft.com/office/2006/metadata/properties" xmlns:ns2="889279b4-ccd5-4a20-a9b4-9abd8dc79fd9" xmlns:ns3="d6564f61-0f22-41e3-8c84-6488cb0fc30b" targetNamespace="http://schemas.microsoft.com/office/2006/metadata/properties" ma:root="true" ma:fieldsID="5da6788413d1c17914d7e8a61670ddc0" ns2:_="" ns3:_="">
    <xsd:import namespace="889279b4-ccd5-4a20-a9b4-9abd8dc79fd9"/>
    <xsd:import namespace="d6564f61-0f22-41e3-8c84-6488cb0fc30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9279b4-ccd5-4a20-a9b4-9abd8dc79fd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564f61-0f22-41e3-8c84-6488cb0fc30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2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description="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8DC0BDA-B6C5-43AE-A829-3E8B75970B8C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889279b4-ccd5-4a20-a9b4-9abd8dc79fd9"/>
    <ds:schemaRef ds:uri="d6564f61-0f22-41e3-8c84-6488cb0fc30b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54AC6AF9-DD3F-4374-842F-2966E8A2CB6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3FA1A5E-9C2C-4DC5-9254-2364437E9A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9279b4-ccd5-4a20-a9b4-9abd8dc79fd9"/>
    <ds:schemaRef ds:uri="d6564f61-0f22-41e3-8c84-6488cb0fc30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2407</TotalTime>
  <Words>192</Words>
  <Application>Microsoft Office PowerPoint</Application>
  <PresentationFormat>On-screen Show (4:3)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Calibri</vt:lpstr>
      <vt:lpstr>Proxima Nova</vt:lpstr>
      <vt:lpstr>Tw Cen MT</vt:lpstr>
      <vt:lpstr>Tw Cen MT Condensed</vt:lpstr>
      <vt:lpstr>Wingdings 3</vt:lpstr>
      <vt:lpstr>Integral</vt:lpstr>
      <vt:lpstr>eliminate fragments and correct misplaced modifiers</vt:lpstr>
      <vt:lpstr>eliminate fragments and correct misplaced modifiers</vt:lpstr>
      <vt:lpstr>eliminate fragments and correct misplaced modifiers</vt:lpstr>
      <vt:lpstr>eliminate fragments and correct misplaced modifiers</vt:lpstr>
      <vt:lpstr>eliminate fragments and correct misplaced modifiers</vt:lpstr>
      <vt:lpstr>eliminate fragments and correct misplaced modifiers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(ENGLISH) Organization Basic</dc:title>
  <dc:creator>Hannah Mueller</dc:creator>
  <cp:lastModifiedBy>Hannah Mueller</cp:lastModifiedBy>
  <cp:revision>113</cp:revision>
  <dcterms:created xsi:type="dcterms:W3CDTF">2017-03-09T16:07:22Z</dcterms:created>
  <dcterms:modified xsi:type="dcterms:W3CDTF">2018-03-01T15:59:25Z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0x010100C764F703B1FFA6428AE2A97D2066C7C7</vt:lpwstr>
  </property>
</Properties>
</file>