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5"/>
  </p:notesMasterIdLst>
  <p:sldIdLst>
    <p:sldId id="337" r:id="rId5"/>
    <p:sldId id="339" r:id="rId6"/>
    <p:sldId id="334" r:id="rId7"/>
    <p:sldId id="336" r:id="rId8"/>
    <p:sldId id="338" r:id="rId9"/>
    <p:sldId id="340" r:id="rId10"/>
    <p:sldId id="341" r:id="rId11"/>
    <p:sldId id="342" r:id="rId12"/>
    <p:sldId id="343" r:id="rId13"/>
    <p:sldId id="34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WRqzfHm55jqrgUHTlR+xew==" hashData="papyDNHG72zHsc0ewILxz0I4WMPUQjSM3XfCipiQwoRUz1Pj+lItKRLUXeG8QlyH6k/NHgRi2XbXORKlV/922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8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 and Radicals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simple exponents, such as squares and square roots, cubes and cube roots, and positive exponents.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4" y="1483539"/>
            <a:ext cx="3951216" cy="2140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 and Radicals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3605" y="1324908"/>
            <a:ext cx="4013621" cy="14005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3939" y="3415114"/>
            <a:ext cx="2964997" cy="754480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1F6EAC4D-B388-4B0B-AC83-54860030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simple exponents, such as squares and square roots, cubes and cube roots, and positive exponents.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3566690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 and Radicals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4079" y="1404974"/>
            <a:ext cx="4476486" cy="1604777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C1B2517C-FEEC-422B-AAAD-8A31B089C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simple exponents, such as squares and square roots, cubes and cube roots, and positive exponents.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3396342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 and Radicals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1974" y="1577129"/>
            <a:ext cx="4088059" cy="1157681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38B9A4B-F082-4CF3-9263-6C03A84D0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simple exponents, such as squares and square roots, cubes and cube roots, and positive exponents.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1516261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 and Radicals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5940" y="1405364"/>
            <a:ext cx="4376887" cy="1522394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D1687132-109D-48A3-A7BA-5FC8F76E9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simple exponents, such as squares and square roots, cubes and cube roots, and positive exponents.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4084069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 and Radicals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3605" y="1324908"/>
            <a:ext cx="4013621" cy="1400587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3273E95F-5FE4-4306-8096-FB1FA2C4E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simple exponents, such as squares and square roots, cubes and cube roots, and positive exponents.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2606267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 and Radicals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4789" y="1327020"/>
            <a:ext cx="4333860" cy="23475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4" y="4135771"/>
            <a:ext cx="3897254" cy="1922410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34F1185F-38AF-4685-913F-A79E2E825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simple exponents, such as squares and square roots, cubes and cube roots, and positive exponents.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2782889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 and Radicals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4078" y="1404974"/>
            <a:ext cx="4762589" cy="17073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4078" y="3643191"/>
            <a:ext cx="4409890" cy="1311123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C4C24C38-6E14-466F-B43A-A239F6B93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simple exponents, such as squares and square roots, cubes and cube roots, and positive exponents.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2045229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 and Radicals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1974" y="1436898"/>
            <a:ext cx="4088059" cy="11576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3113" y="3168283"/>
            <a:ext cx="3700832" cy="2965615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CFAE98CF-BC0B-41A6-82D7-189CEB44D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simple exponents, such as squares and square roots, cubes and cube roots, and positive exponents.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3517613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 and Radicals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5940" y="1405364"/>
            <a:ext cx="4376887" cy="15223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1001" y="3435109"/>
            <a:ext cx="2780836" cy="696286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DDC74756-4631-4446-B7C8-65B75FB2A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simple exponents, such as squares and square roots, cubes and cube roots, and positive exponents.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23189591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7331A26-338B-4DA5-9DED-DD03785B22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1476</TotalTime>
  <Words>310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Proxima Nova</vt:lpstr>
      <vt:lpstr>Tw Cen MT</vt:lpstr>
      <vt:lpstr>Tw Cen MT Condensed</vt:lpstr>
      <vt:lpstr>Wingdings 3</vt:lpstr>
      <vt:lpstr>Integral</vt:lpstr>
      <vt:lpstr>Exponents and Radicals</vt:lpstr>
      <vt:lpstr>Exponents and Radicals</vt:lpstr>
      <vt:lpstr>Exponents and Radicals</vt:lpstr>
      <vt:lpstr>Exponents and Radicals</vt:lpstr>
      <vt:lpstr>Exponents and Radicals</vt:lpstr>
      <vt:lpstr>Exponents and Radicals</vt:lpstr>
      <vt:lpstr>Exponents and Radicals</vt:lpstr>
      <vt:lpstr>Exponents and Radicals</vt:lpstr>
      <vt:lpstr>Exponents and Radicals</vt:lpstr>
      <vt:lpstr>Exponents and Radicals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139</cp:revision>
  <dcterms:created xsi:type="dcterms:W3CDTF">2017-03-09T16:07:22Z</dcterms:created>
  <dcterms:modified xsi:type="dcterms:W3CDTF">2018-03-01T16:54:05Z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