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39" r:id="rId6"/>
    <p:sldId id="334" r:id="rId7"/>
    <p:sldId id="336" r:id="rId8"/>
    <p:sldId id="338" r:id="rId9"/>
    <p:sldId id="340" r:id="rId10"/>
    <p:sldId id="341" r:id="rId11"/>
    <p:sldId id="342" r:id="rId12"/>
    <p:sldId id="343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RqzfHm55jqrgUHTlR+xew==" hashData="papyDNHG72zHsc0ewILxz0I4WMPUQjSM3XfCipiQwoRUz1Pj+lItKRLUXeG8QlyH6k/NHgRi2XbXORKlV/922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4" y="1483539"/>
            <a:ext cx="3951216" cy="21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605" y="1324908"/>
            <a:ext cx="4013621" cy="14005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939" y="3415114"/>
            <a:ext cx="2964997" cy="75448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F6EAC4D-B388-4B0B-AC83-54860030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56669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079" y="1404974"/>
            <a:ext cx="4476486" cy="1604777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1B2517C-FEEC-422B-AAAD-8A31B089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3963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974" y="1577129"/>
            <a:ext cx="4088059" cy="115768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8B9A4B-F082-4CF3-9263-6C03A84D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940" y="1405364"/>
            <a:ext cx="4376887" cy="152239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1687132-109D-48A3-A7BA-5FC8F76E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406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605" y="1324908"/>
            <a:ext cx="4013621" cy="140058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273E95F-5FE4-4306-8096-FB1FA2C4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60626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4789" y="1327020"/>
            <a:ext cx="4333860" cy="23475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4" y="4135771"/>
            <a:ext cx="3897254" cy="192241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4F1185F-38AF-4685-913F-A79E2E82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78288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078" y="1404974"/>
            <a:ext cx="4762589" cy="17073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078" y="3643191"/>
            <a:ext cx="4409890" cy="131112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4C24C38-6E14-466F-B43A-A239F6B9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04522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974" y="1436898"/>
            <a:ext cx="4088059" cy="11576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113" y="3168283"/>
            <a:ext cx="3700832" cy="296561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FAE98CF-BC0B-41A6-82D7-189CEB44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51761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 and Radicals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940" y="1405364"/>
            <a:ext cx="4376887" cy="1522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001" y="3435109"/>
            <a:ext cx="2780836" cy="69628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DC74756-4631-4446-B7C8-65B75FB2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318959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331A26-338B-4DA5-9DED-DD03785B22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1476</TotalTime>
  <Words>310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Exponents and Radicals</vt:lpstr>
      <vt:lpstr>Exponents and Radicals</vt:lpstr>
      <vt:lpstr>Exponents and Radicals</vt:lpstr>
      <vt:lpstr>Exponents and Radicals</vt:lpstr>
      <vt:lpstr>Exponents and Radicals</vt:lpstr>
      <vt:lpstr>Exponents and Radicals</vt:lpstr>
      <vt:lpstr>Exponents and Radicals</vt:lpstr>
      <vt:lpstr>Exponents and Radicals</vt:lpstr>
      <vt:lpstr>Exponents and Radicals</vt:lpstr>
      <vt:lpstr>Exponents and Radicals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139</cp:revision>
  <dcterms:created xsi:type="dcterms:W3CDTF">2017-03-09T16:07:22Z</dcterms:created>
  <dcterms:modified xsi:type="dcterms:W3CDTF">2018-03-01T16:54:05Z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