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1"/>
  </p:notesMasterIdLst>
  <p:sldIdLst>
    <p:sldId id="272" r:id="rId5"/>
    <p:sldId id="267" r:id="rId6"/>
    <p:sldId id="273" r:id="rId7"/>
    <p:sldId id="274" r:id="rId8"/>
    <p:sldId id="275" r:id="rId9"/>
    <p:sldId id="27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MsvHGbMZb8/9dwM5e2wfrg==" hashData="GJqyrN7TrRSY9KGg+VMw2G94XK60uU7ZTnGMvmDXBvzmOb+Pg1IGg+JppLNU7nKoZwfCzgBt9vq6WYkXdxlP6A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62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Eliminate fragments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280030"/>
            <a:ext cx="7315200" cy="34979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conjunctions and punctuation to eliminate fragments and join clauses.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Basic. Skill Group: Sentence Structure and Formation.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5540" y="1496718"/>
            <a:ext cx="4478689" cy="2759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917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Eliminate fragments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25616" y="1528139"/>
            <a:ext cx="4359448" cy="289981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280030"/>
            <a:ext cx="7315200" cy="34979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conjunctions and punctuation to eliminate fragments and join clauses.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Basic. Skill Group: Sentence Structure and Formation.</a:t>
            </a:r>
          </a:p>
        </p:txBody>
      </p:sp>
    </p:spTree>
    <p:extLst>
      <p:ext uri="{BB962C8B-B14F-4D97-AF65-F5344CB8AC3E}">
        <p14:creationId xmlns:p14="http://schemas.microsoft.com/office/powerpoint/2010/main" val="160985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Eliminate fragments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4417" y="1568673"/>
            <a:ext cx="4423205" cy="2911048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280030"/>
            <a:ext cx="7315200" cy="34979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conjunctions and punctuation to eliminate fragments and join clauses.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Basic. Skill Group: Sentence Structure and Formation.</a:t>
            </a:r>
          </a:p>
        </p:txBody>
      </p:sp>
    </p:spTree>
    <p:extLst>
      <p:ext uri="{BB962C8B-B14F-4D97-AF65-F5344CB8AC3E}">
        <p14:creationId xmlns:p14="http://schemas.microsoft.com/office/powerpoint/2010/main" val="3892510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Eliminate fragments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47332" y="1867182"/>
            <a:ext cx="3932329" cy="242259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713215" y="1923626"/>
            <a:ext cx="3831484" cy="2309707"/>
          </a:xfrm>
          <a:prstGeom prst="rect">
            <a:avLst/>
          </a:prstGeom>
        </p:spPr>
      </p:pic>
      <p:sp>
        <p:nvSpPr>
          <p:cNvPr id="1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280030"/>
            <a:ext cx="7315200" cy="34979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conjunctions and punctuation to eliminate fragments and join clauses.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Basic. Skill Group: Sentence Structure and Formation.</a:t>
            </a:r>
          </a:p>
        </p:txBody>
      </p:sp>
    </p:spTree>
    <p:extLst>
      <p:ext uri="{BB962C8B-B14F-4D97-AF65-F5344CB8AC3E}">
        <p14:creationId xmlns:p14="http://schemas.microsoft.com/office/powerpoint/2010/main" val="2235587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Eliminate fragments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2553" y="1553345"/>
            <a:ext cx="3979781" cy="264726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26111" y="1566403"/>
            <a:ext cx="3718588" cy="2965043"/>
          </a:xfrm>
          <a:prstGeom prst="rect">
            <a:avLst/>
          </a:prstGeom>
        </p:spPr>
      </p:pic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280030"/>
            <a:ext cx="7315200" cy="34979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conjunctions and punctuation to eliminate fragments and join clauses.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Basic. Skill Group: Sentence Structure and Formation.</a:t>
            </a:r>
          </a:p>
        </p:txBody>
      </p:sp>
    </p:spTree>
    <p:extLst>
      <p:ext uri="{BB962C8B-B14F-4D97-AF65-F5344CB8AC3E}">
        <p14:creationId xmlns:p14="http://schemas.microsoft.com/office/powerpoint/2010/main" val="47672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Eliminate fragments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1580" y="1564707"/>
            <a:ext cx="4079044" cy="268454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10624" y="1577062"/>
            <a:ext cx="3879343" cy="2831532"/>
          </a:xfrm>
          <a:prstGeom prst="rect">
            <a:avLst/>
          </a:prstGeom>
        </p:spPr>
      </p:pic>
      <p:sp>
        <p:nvSpPr>
          <p:cNvPr id="1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280030"/>
            <a:ext cx="7315200" cy="34979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conjunctions and punctuation to eliminate fragments and join clauses.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Basic. Skill Group: Sentence Structure and Formation.</a:t>
            </a:r>
          </a:p>
        </p:txBody>
      </p:sp>
    </p:spTree>
    <p:extLst>
      <p:ext uri="{BB962C8B-B14F-4D97-AF65-F5344CB8AC3E}">
        <p14:creationId xmlns:p14="http://schemas.microsoft.com/office/powerpoint/2010/main" val="4766850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8DC0BDA-B6C5-43AE-A829-3E8B75970B8C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889279b4-ccd5-4a20-a9b4-9abd8dc79fd9"/>
    <ds:schemaRef ds:uri="d6564f61-0f22-41e3-8c84-6488cb0fc30b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9310AF8-C96E-4946-9E47-F63D72E61B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2333</TotalTime>
  <Words>150</Words>
  <Application>Microsoft Office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Calibri</vt:lpstr>
      <vt:lpstr>Proxima Nova</vt:lpstr>
      <vt:lpstr>Tw Cen MT</vt:lpstr>
      <vt:lpstr>Tw Cen MT Condensed</vt:lpstr>
      <vt:lpstr>Wingdings 3</vt:lpstr>
      <vt:lpstr>Integral</vt:lpstr>
      <vt:lpstr>Eliminate fragments</vt:lpstr>
      <vt:lpstr>Eliminate fragments</vt:lpstr>
      <vt:lpstr>Eliminate fragments</vt:lpstr>
      <vt:lpstr>Eliminate fragments</vt:lpstr>
      <vt:lpstr>Eliminate fragments</vt:lpstr>
      <vt:lpstr>Eliminate fragments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99</cp:revision>
  <dcterms:created xsi:type="dcterms:W3CDTF">2017-03-09T16:07:22Z</dcterms:created>
  <dcterms:modified xsi:type="dcterms:W3CDTF">2018-03-01T15:56:00Z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