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67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SXFeReAzLLnIebUmRJGDg==" hashData="EXUOwb3YnKSQz5/k0XzyDKjJI/JTViIhI7jlvT6Tdnr165UUx29GOK87q0mMHZPYi7NxzsYQ7Fkr3RhvP6QYm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0038" y="1531910"/>
            <a:ext cx="5038596" cy="175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1471" y="1497535"/>
            <a:ext cx="5106255" cy="201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9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5" y="1535185"/>
            <a:ext cx="5059917" cy="222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7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0038" y="1531910"/>
            <a:ext cx="5114773" cy="17831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CCE7FF-EEC4-4DC5-B99E-66361ECF4D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038" y="3854817"/>
            <a:ext cx="5021228" cy="156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80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1471" y="1497535"/>
            <a:ext cx="5106255" cy="20174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DF1314-E8AB-4152-B75A-2EE22DEE9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471" y="4082467"/>
            <a:ext cx="5021179" cy="145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11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1535185"/>
            <a:ext cx="5116214" cy="22459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4097215"/>
            <a:ext cx="5327010" cy="132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57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10D34C-BA26-49CE-87CE-39E43902CA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742</TotalTime>
  <Words>102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Subject-Verb Agreement</vt:lpstr>
      <vt:lpstr>Subject-Verb Agreement</vt:lpstr>
      <vt:lpstr>Subject-Verb Agreement</vt:lpstr>
      <vt:lpstr>Subject-Verb Agreement</vt:lpstr>
      <vt:lpstr>Subject-Verb Agreement</vt:lpstr>
      <vt:lpstr>Subject-Verb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45</cp:revision>
  <dcterms:created xsi:type="dcterms:W3CDTF">2017-03-09T16:07:22Z</dcterms:created>
  <dcterms:modified xsi:type="dcterms:W3CDTF">2019-01-10T22:32:04Z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