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1"/>
  </p:notesMasterIdLst>
  <p:sldIdLst>
    <p:sldId id="267" r:id="rId5"/>
    <p:sldId id="276" r:id="rId6"/>
    <p:sldId id="277" r:id="rId7"/>
    <p:sldId id="278" r:id="rId8"/>
    <p:sldId id="279" r:id="rId9"/>
    <p:sldId id="28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TSXFeReAzLLnIebUmRJGDg==" hashData="EXUOwb3YnKSQz5/k0XzyDKjJI/JTViIhI7jlvT6Tdnr165UUx29GOK87q0mMHZPYi7NxzsYQ7Fkr3RhvP6QYmw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29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1/10/2019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1/10/2019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1/10/2019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Subject-Verb Agreement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Ensure subject-verb agreement. Level: Basic. Skill Group: Conventions of Usage.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40038" y="1531910"/>
            <a:ext cx="5038596" cy="1756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85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Subject-Verb Agreement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Ensure subject-verb agreement. Level: Basic. Skill Group: Conventions of Usage.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1471" y="1497535"/>
            <a:ext cx="5106255" cy="201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191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Subject-Verb Agreement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Ensure subject-verb agreement. Level: Basic. Skill Group: Conventions of Usage.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4065" y="1535185"/>
            <a:ext cx="5059917" cy="2221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173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Subject-Verb Agreement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Ensure subject-verb agreement. Level: Basic. Skill Group: Conventions of Usage.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40038" y="1531910"/>
            <a:ext cx="5114773" cy="178313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5CCE7FF-EEC4-4DC5-B99E-66361ECF4D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0038" y="3854817"/>
            <a:ext cx="5021228" cy="1567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280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Subject-Verb Agreement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Ensure subject-verb agreement. Level: Basic. Skill Group: Conventions of Usage.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1471" y="1497535"/>
            <a:ext cx="5106255" cy="20174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9DF1314-E8AB-4152-B75A-2EE22DEE91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1471" y="4082467"/>
            <a:ext cx="5021179" cy="1450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111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Subject-Verb Agreement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Ensure subject-verb agreement. Level: Basic. Skill Group: Conventions of Usage.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4066" y="1535185"/>
            <a:ext cx="5116214" cy="224598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4066" y="4097215"/>
            <a:ext cx="5327010" cy="132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9575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E10D34C-BA26-49CE-87CE-39E43902CA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DC0BDA-B6C5-43AE-A829-3E8B75970B8C}">
  <ds:schemaRefs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742</TotalTime>
  <Words>102</Words>
  <Application>Microsoft Office PowerPoint</Application>
  <PresentationFormat>On-screen Show (4:3)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Proxima Nova</vt:lpstr>
      <vt:lpstr>Tw Cen MT</vt:lpstr>
      <vt:lpstr>Tw Cen MT Condensed</vt:lpstr>
      <vt:lpstr>Wingdings 3</vt:lpstr>
      <vt:lpstr>Integral</vt:lpstr>
      <vt:lpstr>Subject-Verb Agreement</vt:lpstr>
      <vt:lpstr>Subject-Verb Agreement</vt:lpstr>
      <vt:lpstr>Subject-Verb Agreement</vt:lpstr>
      <vt:lpstr>Subject-Verb Agreement</vt:lpstr>
      <vt:lpstr>Subject-Verb Agreement</vt:lpstr>
      <vt:lpstr>Subject-Verb Agreement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45</cp:revision>
  <dcterms:created xsi:type="dcterms:W3CDTF">2017-03-09T16:07:22Z</dcterms:created>
  <dcterms:modified xsi:type="dcterms:W3CDTF">2019-01-10T22:32:04Z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