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8"/>
  </p:notesMasterIdLst>
  <p:sldIdLst>
    <p:sldId id="280" r:id="rId5"/>
    <p:sldId id="267" r:id="rId6"/>
    <p:sldId id="27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tCb5VtX2fDLBU9eIs7jJ5A==" hashData="AwZNDyz0dw05t9vb/ZFpLtHVIKjR7SCTvJcVjD1t3Vu2VDZ03GF98uUxHXvOy/OUcLDSOZYBS3hUog4RbfqOw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cause/effect relationships in a passage Level: Basic Skill Group: Development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0152" y="97763"/>
            <a:ext cx="9011035" cy="5509408"/>
            <a:chOff x="630977" y="1165330"/>
            <a:chExt cx="4303490" cy="2631183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42553" y="1165330"/>
              <a:ext cx="4291914" cy="185575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30977" y="2983956"/>
              <a:ext cx="4226011" cy="812557"/>
            </a:xfrm>
            <a:prstGeom prst="rect">
              <a:avLst/>
            </a:prstGeom>
          </p:spPr>
        </p:pic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35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Cause and Effect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cause/effect relationships in a passage Level: Basic Skill Group: Development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9361" y="3442100"/>
            <a:ext cx="4358439" cy="222808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0572" b="33918"/>
          <a:stretch/>
        </p:blipFill>
        <p:spPr>
          <a:xfrm>
            <a:off x="60153" y="1361478"/>
            <a:ext cx="8986796" cy="176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Cause and Effect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cause/effect relationships in a passage Level: Basic Skill Group: Development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8237" y="3024769"/>
            <a:ext cx="4038158" cy="20643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16395" y="3024769"/>
            <a:ext cx="3615821" cy="241588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0572" b="33918"/>
          <a:stretch/>
        </p:blipFill>
        <p:spPr>
          <a:xfrm>
            <a:off x="60153" y="1100696"/>
            <a:ext cx="8986796" cy="176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4790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B76971-5E9A-4EE8-8C29-3213CAFEEA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781</TotalTime>
  <Words>51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Proxima Nova</vt:lpstr>
      <vt:lpstr>Tw Cen MT</vt:lpstr>
      <vt:lpstr>Tw Cen MT Condensed</vt:lpstr>
      <vt:lpstr>Wingdings 3</vt:lpstr>
      <vt:lpstr>Integral</vt:lpstr>
      <vt:lpstr>PowerPoint Presentation</vt:lpstr>
      <vt:lpstr>Cause and Effect</vt:lpstr>
      <vt:lpstr>Cause and Effect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45</cp:revision>
  <dcterms:created xsi:type="dcterms:W3CDTF">2017-03-09T16:07:22Z</dcterms:created>
  <dcterms:modified xsi:type="dcterms:W3CDTF">2018-03-01T17:26:07Z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