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34" r:id="rId5"/>
    <p:sldId id="335" r:id="rId6"/>
    <p:sldId id="336" r:id="rId7"/>
    <p:sldId id="337" r:id="rId8"/>
    <p:sldId id="338" r:id="rId9"/>
    <p:sldId id="33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cWqYTlkDphHYwAsGZuShA==" hashData="OsjzHxwQA6W3eFDPXsEYEPRv8oZQIacKzKXa0hJKaNGsLb6MZR+HgxlV19X75yfi50Yc7DgptqP+69M8S3Lav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585519"/>
            <a:ext cx="4681057" cy="196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65" y="1495745"/>
            <a:ext cx="4510496" cy="163102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F7D36D7-D2AD-46FD-AB39-9A9C7E3B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6783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549531"/>
            <a:ext cx="4177718" cy="242933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3264707-6535-4996-A4A8-6CCCA22A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91401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417740"/>
            <a:ext cx="4515011" cy="18959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4733" y="3645350"/>
            <a:ext cx="4118996" cy="172419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01A469-B12B-4251-B939-EE7C9529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94215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08" y="1487356"/>
            <a:ext cx="4799583" cy="1735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876" y="3378355"/>
            <a:ext cx="4698915" cy="187798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8600D4A-2763-48DE-8DBB-C058A88C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80884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Permutations and Combinations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37542"/>
            <a:ext cx="4255187" cy="2474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3599" y="1513149"/>
            <a:ext cx="3591926" cy="267571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382B219-BC46-40CC-82C2-32893454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58233"/>
            <a:ext cx="7315200" cy="3715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counting techniques.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157462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320765-53C8-401A-A665-CD0807E12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1417</TotalTime>
  <Words>96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Permutations and Combinations</vt:lpstr>
      <vt:lpstr>Permutations and Combinations</vt:lpstr>
      <vt:lpstr>Permutations and Combinations</vt:lpstr>
      <vt:lpstr>Permutations and Combinations</vt:lpstr>
      <vt:lpstr>Permutations and Combinations</vt:lpstr>
      <vt:lpstr>Permutations and Combinations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131</cp:revision>
  <dcterms:created xsi:type="dcterms:W3CDTF">2017-03-09T16:07:22Z</dcterms:created>
  <dcterms:modified xsi:type="dcterms:W3CDTF">2018-03-01T16:44:36Z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