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308" r:id="rId5"/>
    <p:sldId id="316" r:id="rId6"/>
    <p:sldId id="31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lCPauPq6eKCTRMPfshbwQ==" hashData="HTkFR8WCE/lidSCvCePC5Agk+2o8+SwBI7YuC4agEM5k21tHSmNjOMoJR7LMX0r9er3qCyhNhAq2GPAyqHpim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Order sequences of events in uncomplicated passages Level: Intermediate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66947" y="176645"/>
            <a:ext cx="7097633" cy="6073153"/>
            <a:chOff x="716332" y="1109085"/>
            <a:chExt cx="6036806" cy="514071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6332" y="1109085"/>
              <a:ext cx="6036806" cy="4720781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6009" y="5823376"/>
              <a:ext cx="5793602" cy="4264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633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Order Events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Order sequences of events in uncomplicated passages Level: Intermediate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793" y="1624223"/>
            <a:ext cx="3668833" cy="254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7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Order sequences of events in uncomplicated passages Level: Intermediate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646" y="4128448"/>
            <a:ext cx="3260745" cy="22619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1837" y="4240639"/>
            <a:ext cx="3456605" cy="1828157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53291" y="197427"/>
            <a:ext cx="6261537" cy="3877551"/>
            <a:chOff x="716332" y="1934349"/>
            <a:chExt cx="6036806" cy="410223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3071" b="-9969"/>
            <a:stretch/>
          </p:blipFill>
          <p:spPr>
            <a:xfrm>
              <a:off x="716332" y="1934349"/>
              <a:ext cx="6036806" cy="410223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6009" y="5576201"/>
              <a:ext cx="5793602" cy="4264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5726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AAC126-E2C4-4F31-94E0-CB86C5F8E6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1013</TotalTime>
  <Words>44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Order Events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96</cp:revision>
  <dcterms:created xsi:type="dcterms:W3CDTF">2017-03-09T16:07:22Z</dcterms:created>
  <dcterms:modified xsi:type="dcterms:W3CDTF">2018-03-01T17:49:29Z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