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zDPwHQv36N6g1jx6X2hyQ==" hashData="PH7jg6f/LKw4kckQSVaRqoTgXbT4AdabiNsy0JerfPkAqVSOwHoZLFepvG0Ok8GFeC2kuLLE1Q+KXbRQAnBZA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needless verbiage created by seemingly sophisticated phrasings. Level: Advanced. Skill Group: Word Choice.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1576488"/>
            <a:ext cx="4773336" cy="220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needless verbiage created by seemingly sophisticated phrasings. Level: Advanced. Skill Group: Word Choice.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0" y="1560350"/>
            <a:ext cx="4370666" cy="243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needless verbiage created by seemingly sophisticated phrasings. Level: Advanced. Skill Group: Word Choice.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899" y="1366764"/>
            <a:ext cx="4773336" cy="22014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6" y="4137968"/>
            <a:ext cx="4852798" cy="143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62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needless verbiage created by seemingly sophisticated phrasings. Level: Advanced. Skill Group: Word Choice.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0" y="1384622"/>
            <a:ext cx="4520354" cy="25162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0" y="4316145"/>
            <a:ext cx="4872979" cy="129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42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FD9C33-ECF6-4A62-8240-C3336B712D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2290</TotalTime>
  <Words>88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Eliminate Unnecessary Words</vt:lpstr>
      <vt:lpstr>Eliminate Unnecessary Words</vt:lpstr>
      <vt:lpstr>Eliminate Unnecessary Words</vt:lpstr>
      <vt:lpstr>Eliminate Unnecessary 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95</cp:revision>
  <dcterms:created xsi:type="dcterms:W3CDTF">2017-03-09T16:07:22Z</dcterms:created>
  <dcterms:modified xsi:type="dcterms:W3CDTF">2018-03-01T15:53:50Z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