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8"/>
  </p:notesMasterIdLst>
  <p:sldIdLst>
    <p:sldId id="308" r:id="rId5"/>
    <p:sldId id="313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KkTRDnwBoxLD15m4jygMA==" hashData="9ZaYVt6AMs3RwjIjcT0l5W8NX5I5DHOSb5AR3i2eX7BJ1t6PCw0IQRE0D5fWZtc/PVkjprW+lvqxHbJi6KsR9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Summarize key events and ideas in more complex passages  Level: Intermediate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66947" y="176645"/>
            <a:ext cx="7097633" cy="6073153"/>
            <a:chOff x="716332" y="1109085"/>
            <a:chExt cx="6036806" cy="514071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332" y="1109085"/>
              <a:ext cx="6036806" cy="472078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06009" y="5823376"/>
              <a:ext cx="5793602" cy="4264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633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Summarize Events and ideas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Summarize key events and ideas in more complex passages  Level: Intermediate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2475" y="1622746"/>
            <a:ext cx="4874480" cy="265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6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31831" y="6438188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Summarize Events and ideas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Summarize key events and ideas in more complex passages  Level: Intermediate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882085" y="1620981"/>
            <a:ext cx="4843308" cy="4138633"/>
            <a:chOff x="788565" y="1491453"/>
            <a:chExt cx="5088405" cy="433050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88565" y="1491453"/>
              <a:ext cx="5088405" cy="277549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49115" y="4353360"/>
              <a:ext cx="4767304" cy="1468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07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B92DE5-F82D-45D6-A108-C44DF780A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999</TotalTime>
  <Words>59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Summarize Events and ideas</vt:lpstr>
      <vt:lpstr>Summarize Events and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96</cp:revision>
  <dcterms:created xsi:type="dcterms:W3CDTF">2017-03-09T16:07:22Z</dcterms:created>
  <dcterms:modified xsi:type="dcterms:W3CDTF">2018-03-01T17:47:31Z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