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8"/>
  </p:notesMasterIdLst>
  <p:sldIdLst>
    <p:sldId id="308" r:id="rId5"/>
    <p:sldId id="313" r:id="rId6"/>
    <p:sldId id="31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oKkTRDnwBoxLD15m4jygMA==" hashData="9ZaYVt6AMs3RwjIjcT0l5W8NX5I5DHOSb5AR3i2eX7BJ1t6PCw0IQRE0D5fWZtc/PVkjprW+lvqxHbJi6KsR9g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6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Summarize key events and ideas in more complex passages  Level: Intermediate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466947" y="176645"/>
            <a:ext cx="7097633" cy="6073153"/>
            <a:chOff x="716332" y="1109085"/>
            <a:chExt cx="6036806" cy="5140713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3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16332" y="1109085"/>
              <a:ext cx="6036806" cy="4720781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06009" y="5823376"/>
              <a:ext cx="5793602" cy="4264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56337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73184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Summarize Events and ideas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Summarize key events and ideas in more complex passages  Level: Intermediate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2475" y="1622746"/>
            <a:ext cx="4874480" cy="265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765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40891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31831" y="6438188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77271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>
                <a:solidFill>
                  <a:schemeClr val="bg1"/>
                </a:solidFill>
                <a:latin typeface="Proxima Nova" panose="02000506030000020004" pitchFamily="50" charset="0"/>
              </a:rPr>
              <a:t>Summarize Events and ideas</a:t>
            </a:r>
            <a:endParaRPr lang="en-US" sz="3200" dirty="0">
              <a:solidFill>
                <a:schemeClr val="bg1"/>
              </a:solidFill>
              <a:latin typeface="Proxima Nova" panose="02000506030000020004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432478"/>
            <a:ext cx="7315200" cy="205740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Summarize key events and ideas in more complex passages  Level: Intermediate Skill Group: Main Idea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40938"/>
            <a:ext cx="958014" cy="1097280"/>
          </a:xfrm>
          <a:prstGeom prst="rect">
            <a:avLst/>
          </a:prstGeom>
        </p:spPr>
      </p:pic>
      <p:grpSp>
        <p:nvGrpSpPr>
          <p:cNvPr id="3" name="Group 2"/>
          <p:cNvGrpSpPr/>
          <p:nvPr/>
        </p:nvGrpSpPr>
        <p:grpSpPr>
          <a:xfrm>
            <a:off x="882085" y="1620981"/>
            <a:ext cx="4843308" cy="4138633"/>
            <a:chOff x="788565" y="1491453"/>
            <a:chExt cx="5088405" cy="4330507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788565" y="1491453"/>
              <a:ext cx="5088405" cy="2775491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49115" y="4353360"/>
              <a:ext cx="4767304" cy="1468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80074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0B92DE5-F82D-45D6-A108-C44DF780AC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999</TotalTime>
  <Words>59</Words>
  <Application>Microsoft Office PowerPoint</Application>
  <PresentationFormat>On-screen Show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Proxima Nova</vt:lpstr>
      <vt:lpstr>Tw Cen MT</vt:lpstr>
      <vt:lpstr>Tw Cen MT Condensed</vt:lpstr>
      <vt:lpstr>Wingdings 3</vt:lpstr>
      <vt:lpstr>Integral</vt:lpstr>
      <vt:lpstr>PowerPoint Presentation</vt:lpstr>
      <vt:lpstr>Summarize Events and ideas</vt:lpstr>
      <vt:lpstr>Summarize Events and ideas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96</cp:revision>
  <dcterms:created xsi:type="dcterms:W3CDTF">2017-03-09T16:07:22Z</dcterms:created>
  <dcterms:modified xsi:type="dcterms:W3CDTF">2018-03-01T17:47:31Z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