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sldIdLst>
    <p:sldId id="267" r:id="rId5"/>
    <p:sldId id="272" r:id="rId6"/>
    <p:sldId id="273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ziMmUnocyegBMKG20YldPA==" hashData="LlRvAe8T1LC/Sk/gWOWq3vpLKa0LI6wct8CvU54BUkaKtYt+pkMoqi+seuiP+5Nb7EkCANKdXD3zK29gWXQjj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6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Correct Wording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Correct awkward wording, eliminate needless repetition, and eliminate informal usage. Level: Basic. Skill Group: Word Choice.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5271" y="1507323"/>
            <a:ext cx="4592359" cy="2827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8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Correct Wording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Correct awkward wording, eliminate needless repetition, and eliminate informal usage. Level: Basic. Skill Group: Word Choice.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0859" y="1583724"/>
            <a:ext cx="4416150" cy="2855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917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Correct Wording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Correct awkward wording, eliminate needless repetition, and eliminate informal usage. Level: Basic. Skill Group: Word Choice.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8493" y="1343740"/>
            <a:ext cx="4393015" cy="270487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8493" y="4290640"/>
            <a:ext cx="4255374" cy="185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622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Correct Wording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Correct awkward wording, eliminate needless repetition, and eliminate informal usage. Level: Basic. Skill Group: Word Choice.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2455" y="4533916"/>
            <a:ext cx="4444612" cy="138768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2455" y="1450990"/>
            <a:ext cx="4444612" cy="2873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1411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AFFA15D-8916-4C92-8CEF-E18FDF01A4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8DC0BDA-B6C5-43AE-A829-3E8B75970B8C}">
  <ds:schemaRefs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2202</TotalTime>
  <Words>104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Proxima Nova</vt:lpstr>
      <vt:lpstr>Tw Cen MT</vt:lpstr>
      <vt:lpstr>Tw Cen MT Condensed</vt:lpstr>
      <vt:lpstr>Wingdings 3</vt:lpstr>
      <vt:lpstr>Integral</vt:lpstr>
      <vt:lpstr>Use Correct Wording</vt:lpstr>
      <vt:lpstr>Use Correct Wording</vt:lpstr>
      <vt:lpstr>Use Correct Wording</vt:lpstr>
      <vt:lpstr>Use Correct Wording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84</cp:revision>
  <dcterms:created xsi:type="dcterms:W3CDTF">2017-03-09T16:07:22Z</dcterms:created>
  <dcterms:modified xsi:type="dcterms:W3CDTF">2018-03-01T15:48:27Z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