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3"/>
  </p:notesMasterIdLst>
  <p:sldIdLst>
    <p:sldId id="288" r:id="rId5"/>
    <p:sldId id="278" r:id="rId6"/>
    <p:sldId id="285" r:id="rId7"/>
    <p:sldId id="284" r:id="rId8"/>
    <p:sldId id="280" r:id="rId9"/>
    <p:sldId id="281" r:id="rId10"/>
    <p:sldId id="282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gVwYcYqaKDHf7T5khr0ow==" hashData="mT97GGPGkRVEc7dHlXE0x3GuJBopH4D0U7rpM9LxrsNuFoQEimaevDkcJJJTNhkrNoU/c0Sy8uTINrKq1BixC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presentations; Predict the results of an additional step in an experiment; 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9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presentations; Predict the results of an additional step in an experiment; 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9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presentations; Predict the results of an additional step in an experiment; 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6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presentations; Predict the results of an additional step in an experiment; 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59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presentations; Predict the results of an additional step in an experiment; 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6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presentations; Predict the results of an additional step in an experiment; 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54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presentations; Predict the results of an additional step in an experiment; 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4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presentations; Predict the results of an additional step in an experiment; Determine what would cause a specific result in an experiment.  Level: Intermediate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7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132" y="510559"/>
            <a:ext cx="8671244" cy="14967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9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8625" y="-66675"/>
            <a:ext cx="8671244" cy="4373461"/>
            <a:chOff x="860916" y="2402086"/>
            <a:chExt cx="7465419" cy="375242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0916" y="2402086"/>
              <a:ext cx="7465419" cy="12842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388" y="3686301"/>
              <a:ext cx="5500367" cy="246821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50" t="1" r="21294" b="31757"/>
          <a:stretch/>
        </p:blipFill>
        <p:spPr>
          <a:xfrm>
            <a:off x="38100" y="3981450"/>
            <a:ext cx="5008802" cy="27933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7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476"/>
          <a:stretch/>
        </p:blipFill>
        <p:spPr>
          <a:xfrm>
            <a:off x="-35267" y="-1"/>
            <a:ext cx="9181355" cy="1385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52625"/>
            <a:ext cx="5856712" cy="4007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00750"/>
            <a:ext cx="7617662" cy="41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8725" y="1379538"/>
            <a:ext cx="3959525" cy="37723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3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878" y="-1883"/>
            <a:ext cx="4423934" cy="36672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42" y="4075301"/>
            <a:ext cx="4761640" cy="25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1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176" y="254751"/>
            <a:ext cx="5347505" cy="46130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809" y="5531742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1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53" y="423909"/>
            <a:ext cx="4269800" cy="35394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28593" y="423908"/>
            <a:ext cx="4333019" cy="2924409"/>
            <a:chOff x="4593626" y="1469214"/>
            <a:chExt cx="3620281" cy="250673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93626" y="1469214"/>
              <a:ext cx="3536533" cy="209337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83135" y="3562588"/>
              <a:ext cx="3330772" cy="413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84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852" y="285704"/>
            <a:ext cx="5282603" cy="2834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852" y="3470881"/>
            <a:ext cx="5027169" cy="16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0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42" y="682986"/>
            <a:ext cx="4632864" cy="3996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5705" y="682986"/>
            <a:ext cx="4065565" cy="39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83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B3B5B6-0335-4C23-B66E-715AA4AEF9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On-screen Show (4:3)</PresentationFormat>
  <Paragraphs>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