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00" r:id="rId5"/>
    <p:sldId id="304" r:id="rId6"/>
    <p:sldId id="303" r:id="rId7"/>
    <p:sldId id="30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K1yeDoTzb2kiKKccmJUJA==" hashData="Q8fGFGLqDveqGs49YCMWkbVAgNtnTmo/mC8Ky683BFa5opqKNtV9wO8tEh88Z6qrHLj8/XB1jHWBiUs1WEdI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54" y="747554"/>
            <a:ext cx="8415385" cy="45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474" y="509154"/>
            <a:ext cx="8129008" cy="5229296"/>
            <a:chOff x="680062" y="1251240"/>
            <a:chExt cx="7311995" cy="43406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568" y="1251240"/>
              <a:ext cx="7192475" cy="24057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62" y="3629393"/>
              <a:ext cx="7311995" cy="196246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631" y="3444667"/>
            <a:ext cx="4563769" cy="176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49520"/>
          <a:stretch/>
        </p:blipFill>
        <p:spPr>
          <a:xfrm>
            <a:off x="502040" y="1465118"/>
            <a:ext cx="799613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5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2454" y="2544704"/>
            <a:ext cx="4597252" cy="3704717"/>
            <a:chOff x="872454" y="2014767"/>
            <a:chExt cx="4597252" cy="370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4" y="2014767"/>
              <a:ext cx="4447692" cy="17184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45"/>
            <a:stretch/>
          </p:blipFill>
          <p:spPr>
            <a:xfrm>
              <a:off x="939564" y="4029622"/>
              <a:ext cx="4530142" cy="16898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49520"/>
          <a:stretch/>
        </p:blipFill>
        <p:spPr>
          <a:xfrm>
            <a:off x="477695" y="733598"/>
            <a:ext cx="799613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278A0-FC22-4BFC-917D-9CF4B1BF4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952</TotalTime>
  <Words>74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82</cp:revision>
  <dcterms:created xsi:type="dcterms:W3CDTF">2017-03-09T16:07:22Z</dcterms:created>
  <dcterms:modified xsi:type="dcterms:W3CDTF">2018-03-01T17:42:15Z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