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4Ii5UuyYt0gBLn0CKyctg==" hashData="NBPEucXLx1+LkFv5RAT9U1WZb/faoPyD3zApN5AcAzVSCOi8jSzsfgzHj71YtIZJXqLcCt9qR5mUINR6FNT0T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652" y="1493137"/>
            <a:ext cx="4148150" cy="268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092" y="1578962"/>
            <a:ext cx="4234653" cy="228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333"/>
            <a:ext cx="7315200" cy="3644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217" y="1511425"/>
            <a:ext cx="4213076" cy="234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651" y="1344042"/>
            <a:ext cx="4166665" cy="26957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651" y="4118397"/>
            <a:ext cx="4166665" cy="175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4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092" y="1444737"/>
            <a:ext cx="4232346" cy="2280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758" y="4123800"/>
            <a:ext cx="4247109" cy="201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0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or phrases and other transitions to signal the appropriate logical connection between ideas.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Organization and Coherence.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048" y="1368812"/>
            <a:ext cx="4393259" cy="24473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049" y="4117146"/>
            <a:ext cx="4393259" cy="159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40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4821D6-D94B-44A7-9BB6-711ED8E51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2174</TotalTime>
  <Words>186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79</cp:revision>
  <dcterms:created xsi:type="dcterms:W3CDTF">2017-03-09T16:07:22Z</dcterms:created>
  <dcterms:modified xsi:type="dcterms:W3CDTF">2018-03-01T15:46:48Z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