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283" r:id="rId5"/>
    <p:sldId id="284" r:id="rId6"/>
    <p:sldId id="285" r:id="rId7"/>
    <p:sldId id="280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0TeFrhCPhIdG9IbQzMTVw==" hashData="4jbi5E6Gvr8DIZgMDe6DElXW13ZZ/AB7pg/W73Pou9O4VSNeTTiyuGSo9boXbEVouO478cl73Ws5i6La+ozrB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Identify a control in an experiment; Understand experimental design.  Level: Intermediate Skill Group: Scientific Investigation.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8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Identify a control in an experiment; Understand experimental design.  Level: Intermediate Skill Group: Scientific Investigation.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Identify a control in an experiment; Understand experimental design.  Level: Intermediate Skill Group: Scientific Investigation.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Identify a control in an experiment; Understand experimental design.  Level: Intermediate Skill Group: Scientific Investigation.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Identify a control in an experiment; Understand experimental design.  Level: Intermediate Skill Group: Scientific Investigation.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Identify a control in an experiment; Understand experimental design.  Level: Intermediate Skill Group: Scientific Investigation.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Identify a control in an experiment; Understand experimental design.  Level: Intermediate Skill Group: Scientific Investigation.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5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Identify a control in an experiment; Understand experimental design.  Level: Intermediate Skill Group: Scientific Investigation.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6" y="274738"/>
            <a:ext cx="8598937" cy="5652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4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87" y="711991"/>
            <a:ext cx="8539803" cy="37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8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16" y="197421"/>
            <a:ext cx="8334549" cy="5474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7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13" y="285808"/>
            <a:ext cx="5391818" cy="3291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15"/>
          <a:stretch/>
        </p:blipFill>
        <p:spPr>
          <a:xfrm>
            <a:off x="495013" y="3672291"/>
            <a:ext cx="5783797" cy="25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2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53" y="897794"/>
            <a:ext cx="5092229" cy="21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4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5681" y="218944"/>
            <a:ext cx="5274392" cy="4582750"/>
            <a:chOff x="765681" y="1294708"/>
            <a:chExt cx="5274392" cy="458275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1182" y="1294708"/>
              <a:ext cx="5198891" cy="31733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681" y="4661055"/>
              <a:ext cx="4578105" cy="1216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47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94971" y="1345392"/>
            <a:ext cx="5010879" cy="4565642"/>
            <a:chOff x="894971" y="1345392"/>
            <a:chExt cx="5010879" cy="456564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971" y="1345392"/>
              <a:ext cx="5010879" cy="22756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971" y="3987267"/>
              <a:ext cx="4767598" cy="1923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417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01790" y="727569"/>
            <a:ext cx="5518327" cy="4462996"/>
            <a:chOff x="847176" y="1391276"/>
            <a:chExt cx="5174610" cy="40802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176" y="1391276"/>
              <a:ext cx="5083840" cy="210036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343" y="4144095"/>
              <a:ext cx="5149443" cy="1327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021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3DB95D-71DF-4FF6-8261-7ABE9B8C3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