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00" r:id="rId5"/>
    <p:sldId id="302" r:id="rId6"/>
    <p:sldId id="301" r:id="rId7"/>
    <p:sldId id="29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7Jo2cSMSrDYqikX4CrSPg==" hashData="tINttyoDy0uMo0bvkO87U/+VJTaa8ouU7n0LSyV/PzXkL8xOfZlO9ZoISlwNWx9DBh6RHE4erQ8TAmi/XCfja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06" y="768927"/>
            <a:ext cx="8264582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9155" y="540328"/>
            <a:ext cx="8198427" cy="5156560"/>
            <a:chOff x="680062" y="1286287"/>
            <a:chExt cx="7311995" cy="43055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568" y="1286287"/>
              <a:ext cx="7087699" cy="237073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62" y="3629393"/>
              <a:ext cx="7311995" cy="196246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308" y="3530951"/>
            <a:ext cx="4177065" cy="2729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6" b="-136"/>
          <a:stretch/>
        </p:blipFill>
        <p:spPr>
          <a:xfrm>
            <a:off x="509155" y="1188720"/>
            <a:ext cx="7946940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61093"/>
          <a:stretch/>
        </p:blipFill>
        <p:spPr>
          <a:xfrm>
            <a:off x="509155" y="2437707"/>
            <a:ext cx="81984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7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 in a passage Level: Basic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28" y="3101398"/>
            <a:ext cx="4116767" cy="2690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694" y="3123648"/>
            <a:ext cx="3858106" cy="771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608" y="3867999"/>
            <a:ext cx="3410410" cy="769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46" b="-136"/>
          <a:stretch/>
        </p:blipFill>
        <p:spPr>
          <a:xfrm>
            <a:off x="599625" y="615894"/>
            <a:ext cx="7946940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61093"/>
          <a:stretch/>
        </p:blipFill>
        <p:spPr>
          <a:xfrm>
            <a:off x="599625" y="1844099"/>
            <a:ext cx="81984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D90E0-777F-40F5-B996-12ACF3647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943</TotalTime>
  <Words>54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Identify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78</cp:revision>
  <dcterms:created xsi:type="dcterms:W3CDTF">2017-03-09T16:07:22Z</dcterms:created>
  <dcterms:modified xsi:type="dcterms:W3CDTF">2018-03-01T17:40:36Z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