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sldIdLst>
    <p:sldId id="308" r:id="rId5"/>
    <p:sldId id="303" r:id="rId6"/>
    <p:sldId id="304" r:id="rId7"/>
    <p:sldId id="306" r:id="rId8"/>
    <p:sldId id="311" r:id="rId9"/>
    <p:sldId id="312" r:id="rId10"/>
    <p:sldId id="309" r:id="rId11"/>
    <p:sldId id="310" r:id="rId12"/>
    <p:sldId id="315" r:id="rId13"/>
    <p:sldId id="307" r:id="rId14"/>
    <p:sldId id="314" r:id="rId15"/>
    <p:sldId id="31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RHwJXTMO3PBfpyZKzBUjg==" hashData="LMHjGdtwAZS8RimMKusVw5ZNsfGA4AnJaSMHd6lhTBkxevcMFKkm6hpO+83f7r4iWI4XT4ph+QQROWNIM1Eum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6344" y="1413371"/>
            <a:ext cx="3632434" cy="266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40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4261" y="1486843"/>
            <a:ext cx="4981569" cy="12144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3557110"/>
            <a:ext cx="4765343" cy="93099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38E4CF9-4789-4C9A-AB49-0964BF10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38990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708" y="1440182"/>
            <a:ext cx="4841529" cy="158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708" y="3430915"/>
            <a:ext cx="4271077" cy="1608836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8C3CBEE-BFB2-40CC-9C09-662D2733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279602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6" y="1580944"/>
            <a:ext cx="5578917" cy="12797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6" y="3802966"/>
            <a:ext cx="4949507" cy="135194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14DA2FE2-3FB2-4F49-B998-1A68CA9C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65488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181" y="1561402"/>
            <a:ext cx="4711498" cy="1254823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AAF950B-0DE2-4A75-BD83-FF9FD97A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59874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014" y="1543573"/>
            <a:ext cx="4683037" cy="122479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D095F8C-5270-49DD-BF95-C942FF4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389858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7483" y="1528787"/>
            <a:ext cx="4775097" cy="116407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FBD759-2820-4F01-ACFD-7C76125A7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08787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1708" y="1440182"/>
            <a:ext cx="4597810" cy="1504354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4E1AA6FB-2B99-4122-803C-1624D095C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2379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1176" y="1580944"/>
            <a:ext cx="5578917" cy="127970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4D205EB-FD0E-4F10-A07E-3D6D2803C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148116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3018" y="1119933"/>
            <a:ext cx="3728347" cy="27390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3571" y="4130431"/>
            <a:ext cx="3707152" cy="2184572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5930935-8AE1-46FC-844F-FDA5AE79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2083259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181" y="1561402"/>
            <a:ext cx="4556892" cy="12136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7129" y="3502491"/>
            <a:ext cx="4466944" cy="91869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F1ED0E4-20A6-4A82-BA1B-839C2B19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24739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Algebra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014" y="1543573"/>
            <a:ext cx="5003797" cy="13086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014" y="3728089"/>
            <a:ext cx="4703323" cy="684519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95A15DB3-F1FE-456A-A059-C7EB95F4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243484"/>
            <a:ext cx="7315200" cy="341893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Add and subtract simple expressions. Solve simple first-degree equations.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Algebra</a:t>
            </a:r>
          </a:p>
        </p:txBody>
      </p:sp>
    </p:spTree>
    <p:extLst>
      <p:ext uri="{BB962C8B-B14F-4D97-AF65-F5344CB8AC3E}">
        <p14:creationId xmlns:p14="http://schemas.microsoft.com/office/powerpoint/2010/main" val="2305658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41217F-AF8D-4947-9756-F37D6A711A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1149</TotalTime>
  <Words>216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Proxima Nova</vt:lpstr>
      <vt:lpstr>Tw Cen MT</vt:lpstr>
      <vt:lpstr>Tw Cen MT Condensed</vt:lpstr>
      <vt:lpstr>Wingdings 3</vt:lpstr>
      <vt:lpstr>Integral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  <vt:lpstr>Algebra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99</cp:revision>
  <dcterms:created xsi:type="dcterms:W3CDTF">2017-03-09T16:07:22Z</dcterms:created>
  <dcterms:modified xsi:type="dcterms:W3CDTF">2018-03-01T16:35:35Z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