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/7Vx/EsVx0pfB+/npBDW0g==" hashData="sSGn9E2vnrI+ZhRy2CikcR4yu6AdkKj6XtOk6/bD2Nya2nJ9xdrd+CCI/Ad/Ql7Pe0Z0CobCYMePBGm6kqGu9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1338" y="1551962"/>
            <a:ext cx="4229077" cy="245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878" y="1543255"/>
            <a:ext cx="4217184" cy="1972095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605" y="1493240"/>
            <a:ext cx="4491793" cy="2295365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2869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1339" y="1551961"/>
            <a:ext cx="4267960" cy="24781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9060" y="4462405"/>
            <a:ext cx="4170629" cy="1183293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136947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878" y="1543255"/>
            <a:ext cx="4217184" cy="1972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2987" y="4145536"/>
            <a:ext cx="4480560" cy="2053876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98360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605" y="1493240"/>
            <a:ext cx="4491793" cy="22953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605" y="4107359"/>
            <a:ext cx="4177753" cy="1119397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3163105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1A03B2-FCC5-4DB8-AE6E-D3D5F9EC56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2148</TotalTime>
  <Words>144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77</cp:revision>
  <dcterms:created xsi:type="dcterms:W3CDTF">2017-03-09T16:07:22Z</dcterms:created>
  <dcterms:modified xsi:type="dcterms:W3CDTF">2018-03-01T15:45:06Z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