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67" r:id="rId5"/>
    <p:sldId id="272" r:id="rId6"/>
    <p:sldId id="274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/7Vx/EsVx0pfB+/npBDW0g==" hashData="sSGn9E2vnrI+ZhRy2CikcR4yu6AdkKj6XtOk6/bD2Nya2nJ9xdrd+CCI/Ad/Ql7Pe0Z0CobCYMePBGm6kqGu9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23162"/>
            <a:ext cx="7315200" cy="30666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logical connections.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Intermediate. Skill Group: Organization and Coherence.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1338" y="1551962"/>
            <a:ext cx="4229077" cy="245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6878" y="1543255"/>
            <a:ext cx="4217184" cy="1972095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23162"/>
            <a:ext cx="7315200" cy="30666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logical connections.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Intermediate. Skill Group: Organization and Coherence.</a:t>
            </a:r>
          </a:p>
        </p:txBody>
      </p:sp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3605" y="1493240"/>
            <a:ext cx="4491793" cy="2295365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23162"/>
            <a:ext cx="7315200" cy="30666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logical connections.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Intermediate. Skill Group: Organization and Coherence.</a:t>
            </a:r>
          </a:p>
        </p:txBody>
      </p:sp>
    </p:spTree>
    <p:extLst>
      <p:ext uri="{BB962C8B-B14F-4D97-AF65-F5344CB8AC3E}">
        <p14:creationId xmlns:p14="http://schemas.microsoft.com/office/powerpoint/2010/main" val="286908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1339" y="1551961"/>
            <a:ext cx="4267960" cy="247817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9060" y="4462405"/>
            <a:ext cx="4170629" cy="1183293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23162"/>
            <a:ext cx="7315200" cy="30666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logical connections.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Intermediate. Skill Group: Organization and Coherence.</a:t>
            </a:r>
          </a:p>
        </p:txBody>
      </p:sp>
    </p:spTree>
    <p:extLst>
      <p:ext uri="{BB962C8B-B14F-4D97-AF65-F5344CB8AC3E}">
        <p14:creationId xmlns:p14="http://schemas.microsoft.com/office/powerpoint/2010/main" val="136947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6878" y="1543255"/>
            <a:ext cx="4217184" cy="19720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2987" y="4145536"/>
            <a:ext cx="4480560" cy="2053876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23162"/>
            <a:ext cx="7315200" cy="30666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logical connections.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Intermediate. Skill Group: Organization and Coherence.</a:t>
            </a:r>
          </a:p>
        </p:txBody>
      </p:sp>
    </p:spTree>
    <p:extLst>
      <p:ext uri="{BB962C8B-B14F-4D97-AF65-F5344CB8AC3E}">
        <p14:creationId xmlns:p14="http://schemas.microsoft.com/office/powerpoint/2010/main" val="983605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Conjunctive Adverbs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3605" y="1493240"/>
            <a:ext cx="4491793" cy="22953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3605" y="4107359"/>
            <a:ext cx="4177753" cy="1119397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23162"/>
            <a:ext cx="7315200" cy="30666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Use conjunctive adverbs and adverbial phrases to show logical connections.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Intermediate. Skill Group: Organization and Coherence.</a:t>
            </a:r>
          </a:p>
        </p:txBody>
      </p:sp>
    </p:spTree>
    <p:extLst>
      <p:ext uri="{BB962C8B-B14F-4D97-AF65-F5344CB8AC3E}">
        <p14:creationId xmlns:p14="http://schemas.microsoft.com/office/powerpoint/2010/main" val="3163105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1A03B2-FCC5-4DB8-AE6E-D3D5F9EC56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2148</TotalTime>
  <Words>144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Conjunctive Adverbs</vt:lpstr>
      <vt:lpstr>Conjunctive Adverbs</vt:lpstr>
      <vt:lpstr>Conjunctive Adverbs</vt:lpstr>
      <vt:lpstr>Conjunctive Adverbs</vt:lpstr>
      <vt:lpstr>Conjunctive Adverbs</vt:lpstr>
      <vt:lpstr>Conjunctive Adverbs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77</cp:revision>
  <dcterms:created xsi:type="dcterms:W3CDTF">2017-03-09T16:07:22Z</dcterms:created>
  <dcterms:modified xsi:type="dcterms:W3CDTF">2018-03-01T15:45:06Z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