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5"/>
  </p:notesMasterIdLst>
  <p:sldIdLst>
    <p:sldId id="303" r:id="rId5"/>
    <p:sldId id="304" r:id="rId6"/>
    <p:sldId id="307" r:id="rId7"/>
    <p:sldId id="315" r:id="rId8"/>
    <p:sldId id="317" r:id="rId9"/>
    <p:sldId id="324" r:id="rId10"/>
    <p:sldId id="318" r:id="rId11"/>
    <p:sldId id="321" r:id="rId12"/>
    <p:sldId id="320" r:id="rId13"/>
    <p:sldId id="31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gOERWeldzPLOIdMNBC/Rfw==" hashData="XBK0Rhevcspc9KZITU+kZKouR9TQ9EUtzgbVw6Kx6orsZC3QRXL/epfjV5Jh0zo8CiKyeufOgw8zH943cCYiB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86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322" y="6258232"/>
            <a:ext cx="7315200" cy="3271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Evaluate simple expressions using integers.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4306" y="1463422"/>
            <a:ext cx="3709973" cy="178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744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400" y="1515323"/>
            <a:ext cx="4622334" cy="14265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325"/>
          <a:stretch/>
        </p:blipFill>
        <p:spPr>
          <a:xfrm>
            <a:off x="914400" y="3528204"/>
            <a:ext cx="4997708" cy="1228354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91804218-892E-41B7-BDC5-D5F8AF475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58232"/>
            <a:ext cx="7315200" cy="3271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Evaluate simple expressions using integers.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221416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9266" y="1423087"/>
            <a:ext cx="4214795" cy="1446252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1058B21B-886A-4CEA-B789-CCA70F958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58232"/>
            <a:ext cx="7315200" cy="3271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Evaluate simple expressions using integers.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1453567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5320" y="1454085"/>
            <a:ext cx="4728490" cy="1515618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A875D3CD-3BB5-4C8D-9E79-BFDD93AAD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58232"/>
            <a:ext cx="7315200" cy="3271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Evaluate simple expressions using integers.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113747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6193" y="1382060"/>
            <a:ext cx="4436389" cy="1446542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2BE3CDA0-4A7E-440E-830B-258E283B3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58232"/>
            <a:ext cx="7315200" cy="3271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Evaluate simple expressions using integers.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3163677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400" y="1515323"/>
            <a:ext cx="4622334" cy="1426592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32134D16-DEA6-4909-BC31-EA321E40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58232"/>
            <a:ext cx="7315200" cy="3271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Evaluate simple expressions using integers.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3842565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4306" y="1463422"/>
            <a:ext cx="3709973" cy="17890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0035" y="3416605"/>
            <a:ext cx="3744244" cy="1178963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1B0DED3D-7182-41A3-B9D9-3138499F7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58232"/>
            <a:ext cx="7315200" cy="3271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Evaluate simple expressions using integers.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2582460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9266" y="1423087"/>
            <a:ext cx="4214795" cy="144625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9266" y="3430284"/>
            <a:ext cx="4088962" cy="1117090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BFEB3B5A-D37B-4525-B9C4-F737AAE85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58232"/>
            <a:ext cx="7315200" cy="3271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Evaluate simple expressions using integers.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4242271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5320" y="1454084"/>
            <a:ext cx="5173420" cy="16582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9818" y="3939475"/>
            <a:ext cx="5188139" cy="1015069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1468A0D7-96D2-429D-B9D5-43E436071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58232"/>
            <a:ext cx="7315200" cy="3271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Evaluate simple expressions using integers.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965011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6193" y="1464438"/>
            <a:ext cx="4436389" cy="14465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2553" y="3432758"/>
            <a:ext cx="5037509" cy="1137609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D8AAB6B0-7B95-4D64-8F5F-0EAFA7F4C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58232"/>
            <a:ext cx="7315200" cy="3271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Evaluate simple expressions using integers.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1692045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68305F3-D56C-474A-87DB-E75346F7C5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1121</TotalTime>
  <Words>130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Proxima Nova</vt:lpstr>
      <vt:lpstr>Tw Cen MT</vt:lpstr>
      <vt:lpstr>Tw Cen MT Condensed</vt:lpstr>
      <vt:lpstr>Wingdings 3</vt:lpstr>
      <vt:lpstr>Integral</vt:lpstr>
      <vt:lpstr>Algebra</vt:lpstr>
      <vt:lpstr>Algebra</vt:lpstr>
      <vt:lpstr>Algebra</vt:lpstr>
      <vt:lpstr>Algebra</vt:lpstr>
      <vt:lpstr>Algebra</vt:lpstr>
      <vt:lpstr>Algebra</vt:lpstr>
      <vt:lpstr>Algebra</vt:lpstr>
      <vt:lpstr>Algebra</vt:lpstr>
      <vt:lpstr>Algebra</vt:lpstr>
      <vt:lpstr>Algebra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97</cp:revision>
  <dcterms:created xsi:type="dcterms:W3CDTF">2017-03-09T16:07:22Z</dcterms:created>
  <dcterms:modified xsi:type="dcterms:W3CDTF">2018-03-01T16:34:47Z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