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4"/>
  </p:sldMasterIdLst>
  <p:notesMasterIdLst>
    <p:notesMasterId r:id="rId15"/>
  </p:notesMasterIdLst>
  <p:sldIdLst>
    <p:sldId id="303" r:id="rId5"/>
    <p:sldId id="304" r:id="rId6"/>
    <p:sldId id="307" r:id="rId7"/>
    <p:sldId id="305" r:id="rId8"/>
    <p:sldId id="306" r:id="rId9"/>
    <p:sldId id="313" r:id="rId10"/>
    <p:sldId id="311" r:id="rId11"/>
    <p:sldId id="314" r:id="rId12"/>
    <p:sldId id="315" r:id="rId13"/>
    <p:sldId id="316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AES" cryptAlgorithmClass="hash" cryptAlgorithmType="typeAny" cryptAlgorithmSid="14" spinCount="100000" saltData="unh40DcbTMUpCDFb0olmqg==" hashData="nx4PfbCXbkJY/28YpR1/6h1JQB/mfy4ipbC1IZFIePUkyFnJ8ddffwNzctxgEjSzLiWbv/d47GIj6vOJoWSPIA=="/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041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614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286" y="9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2DEDBB-BB83-47F0-9F61-320F2A5D8FB7}" type="datetimeFigureOut">
              <a:rPr lang="en-US" smtClean="0"/>
              <a:t>3/1/2018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BDA38A-C75D-464C-8372-7D769D2E44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0265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CEF0606C-7CC6-44E9-9163-4FFCFBECAB9A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06589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6FD27-CC3C-4A02-A8BC-7A83240DBD56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0109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762000"/>
            <a:ext cx="1971675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1" y="762000"/>
            <a:ext cx="5686425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C7722-B71F-41EF-996B-A45B36FE4C78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7543800" y="173563"/>
            <a:ext cx="0" cy="6858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525602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C4B79-3142-4FE9-AC1A-FE2214E046E9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784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Freeform 10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455D5-D82B-4F04-9666-4AD4A6D917DA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47331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6" y="2286000"/>
            <a:ext cx="35661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1990" y="2286000"/>
            <a:ext cx="35661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277FD-D0DE-4DBE-B879-5529C4DA1CE4}" type="datetime1">
              <a:rPr lang="en-US" smtClean="0"/>
              <a:t>3/1/2018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7771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096" y="2967788"/>
            <a:ext cx="356616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1990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2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1990" y="2967788"/>
            <a:ext cx="356616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7A5F7-22B5-4D8E-A7A3-E90DC2716680}" type="datetime1">
              <a:rPr lang="en-US" smtClean="0"/>
              <a:t>3/1/2018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6303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BB407-1D8F-44F2-8250-068FECF287F8}" type="datetime1">
              <a:rPr lang="en-US" smtClean="0"/>
              <a:t>3/1/2018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2024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DC3BE-5A08-45E3-A6C3-6F8B38F8B7CC}" type="datetime1">
              <a:rPr lang="en-US" smtClean="0"/>
              <a:t>3/1/2018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577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8096" y="471509"/>
            <a:ext cx="329184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822960"/>
            <a:ext cx="4258818" cy="51846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096" y="2257506"/>
            <a:ext cx="329184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20E5E-A9EB-4C9C-8CBC-FB12DE60368E}" type="datetime1">
              <a:rPr lang="en-US" smtClean="0"/>
              <a:t>3/1/2018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059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8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141714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7950" y="4960138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5474D-AB40-4585-9427-BF204FB96444}" type="datetime1">
              <a:rPr lang="en-US" smtClean="0"/>
              <a:t>3/1/2018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313803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286000"/>
            <a:ext cx="7290055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3B397D5F-9E79-4539-A838-66EE32376B5C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369202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1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1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1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Number line and first quadrant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8322" y="6218903"/>
            <a:ext cx="7315200" cy="366474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Locate numbers on a number line and in the first quadrant of the coordinate plane. </a:t>
            </a:r>
          </a:p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Level: Basic Skill Group Number and Quantity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54152" y="2287374"/>
            <a:ext cx="4296687" cy="1310852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54152" y="1320609"/>
            <a:ext cx="4542085" cy="7478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87444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Number line and first quadrant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64669" y="4162663"/>
            <a:ext cx="4706225" cy="1369886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722692" y="1836929"/>
            <a:ext cx="3344866" cy="664841"/>
          </a:xfrm>
          <a:prstGeom prst="rect">
            <a:avLst/>
          </a:prstGeom>
        </p:spPr>
      </p:pic>
      <p:sp>
        <p:nvSpPr>
          <p:cNvPr id="12" name="Footer Placeholder 3">
            <a:extLst>
              <a:ext uri="{FF2B5EF4-FFF2-40B4-BE49-F238E27FC236}">
                <a16:creationId xmlns:a16="http://schemas.microsoft.com/office/drawing/2014/main" id="{50115585-C33A-472A-94CC-932447F96A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8322" y="6218903"/>
            <a:ext cx="7315200" cy="366474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Locate numbers on a number line and in the first quadrant of the coordinate plane. </a:t>
            </a:r>
          </a:p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Level: Basic Skill Group Number and Quantity</a:t>
            </a: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00511" y="1347602"/>
            <a:ext cx="2402610" cy="24915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82083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Number line and first quadrant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86424" y="2268798"/>
            <a:ext cx="4113413" cy="1247671"/>
          </a:xfrm>
          <a:prstGeom prst="rect">
            <a:avLst/>
          </a:prstGeom>
        </p:spPr>
      </p:pic>
      <p:sp>
        <p:nvSpPr>
          <p:cNvPr id="10" name="Footer Placeholder 3">
            <a:extLst>
              <a:ext uri="{FF2B5EF4-FFF2-40B4-BE49-F238E27FC236}">
                <a16:creationId xmlns:a16="http://schemas.microsoft.com/office/drawing/2014/main" id="{A2016DBF-36A3-4B0A-BE34-8F8BFD18B1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8322" y="6218903"/>
            <a:ext cx="7315200" cy="366474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Locate numbers on a number line and in the first quadrant of the coordinate plane. </a:t>
            </a:r>
          </a:p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Level: Basic Skill Group Number and Quantity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8412" y="1268109"/>
            <a:ext cx="5098750" cy="810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35671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Number line and first quadrant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46372" y="4098648"/>
            <a:ext cx="5162049" cy="1433901"/>
          </a:xfrm>
          <a:prstGeom prst="rect">
            <a:avLst/>
          </a:prstGeom>
        </p:spPr>
      </p:pic>
      <p:sp>
        <p:nvSpPr>
          <p:cNvPr id="10" name="Footer Placeholder 3">
            <a:extLst>
              <a:ext uri="{FF2B5EF4-FFF2-40B4-BE49-F238E27FC236}">
                <a16:creationId xmlns:a16="http://schemas.microsoft.com/office/drawing/2014/main" id="{24ADB00F-58E8-4FF2-BCC7-E261F8DEB1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8322" y="6218903"/>
            <a:ext cx="7315200" cy="366474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Locate numbers on a number line and in the first quadrant of the coordinate plane. </a:t>
            </a:r>
          </a:p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Level: Basic Skill Group Number and Quantity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46372" y="1282968"/>
            <a:ext cx="2614792" cy="2614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7477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Number line and first quadrant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64519" y="4063532"/>
            <a:ext cx="4983062" cy="1354950"/>
          </a:xfrm>
          <a:prstGeom prst="rect">
            <a:avLst/>
          </a:prstGeom>
        </p:spPr>
      </p:pic>
      <p:sp>
        <p:nvSpPr>
          <p:cNvPr id="12" name="Footer Placeholder 3">
            <a:extLst>
              <a:ext uri="{FF2B5EF4-FFF2-40B4-BE49-F238E27FC236}">
                <a16:creationId xmlns:a16="http://schemas.microsoft.com/office/drawing/2014/main" id="{CEBC250B-F7CD-4EEC-B797-0318FC82C3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8322" y="6218903"/>
            <a:ext cx="7315200" cy="366474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Locate numbers on a number line and in the first quadrant of the coordinate plane. </a:t>
            </a:r>
          </a:p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Level: Basic Skill Group Number and Quantity</a:t>
            </a: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46372" y="1282968"/>
            <a:ext cx="2614792" cy="2614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94319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Number line and first quadrant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38790" y="4041128"/>
            <a:ext cx="4706225" cy="1369886"/>
          </a:xfrm>
          <a:prstGeom prst="rect">
            <a:avLst/>
          </a:prstGeom>
        </p:spPr>
      </p:pic>
      <p:sp>
        <p:nvSpPr>
          <p:cNvPr id="11" name="Footer Placeholder 3">
            <a:extLst>
              <a:ext uri="{FF2B5EF4-FFF2-40B4-BE49-F238E27FC236}">
                <a16:creationId xmlns:a16="http://schemas.microsoft.com/office/drawing/2014/main" id="{F7A48A03-F93B-4CA8-990F-1FB611F52B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8322" y="6218903"/>
            <a:ext cx="7315200" cy="366474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Locate numbers on a number line and in the first quadrant of the coordinate plane. </a:t>
            </a:r>
          </a:p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Level: Basic Skill Group Number and Quantity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00511" y="1347602"/>
            <a:ext cx="2402610" cy="24915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71454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Number line and first quadrant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54152" y="2287373"/>
            <a:ext cx="5009753" cy="152839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65373" y="4320330"/>
            <a:ext cx="4612638" cy="914400"/>
          </a:xfrm>
          <a:prstGeom prst="rect">
            <a:avLst/>
          </a:prstGeom>
        </p:spPr>
      </p:pic>
      <p:sp>
        <p:nvSpPr>
          <p:cNvPr id="11" name="Footer Placeholder 3">
            <a:extLst>
              <a:ext uri="{FF2B5EF4-FFF2-40B4-BE49-F238E27FC236}">
                <a16:creationId xmlns:a16="http://schemas.microsoft.com/office/drawing/2014/main" id="{31A94C3A-294B-4880-BD0D-9083FC029F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8322" y="6218903"/>
            <a:ext cx="7315200" cy="366474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Locate numbers on a number line and in the first quadrant of the coordinate plane. </a:t>
            </a:r>
          </a:p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Level: Basic Skill Group Number and Quantity</a:t>
            </a: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4152" y="1320609"/>
            <a:ext cx="4542085" cy="7478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49261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Number line and first quadrant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86424" y="2268798"/>
            <a:ext cx="4625143" cy="140288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86424" y="4144160"/>
            <a:ext cx="4622514" cy="998291"/>
          </a:xfrm>
          <a:prstGeom prst="rect">
            <a:avLst/>
          </a:prstGeom>
        </p:spPr>
      </p:pic>
      <p:sp>
        <p:nvSpPr>
          <p:cNvPr id="10" name="Footer Placeholder 3">
            <a:extLst>
              <a:ext uri="{FF2B5EF4-FFF2-40B4-BE49-F238E27FC236}">
                <a16:creationId xmlns:a16="http://schemas.microsoft.com/office/drawing/2014/main" id="{E3190B86-C9C3-4832-AF82-7954BD4912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8322" y="6218903"/>
            <a:ext cx="7315200" cy="366474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Locate numbers on a number line and in the first quadrant of the coordinate plane. </a:t>
            </a:r>
          </a:p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Level: Basic Skill Group Number and Quantity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73853" y="1279849"/>
            <a:ext cx="5098750" cy="810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69356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Number line and first quadrant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46372" y="3945106"/>
            <a:ext cx="5162049" cy="1433901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711006" y="1941606"/>
            <a:ext cx="3202397" cy="752239"/>
          </a:xfrm>
          <a:prstGeom prst="rect">
            <a:avLst/>
          </a:prstGeom>
        </p:spPr>
      </p:pic>
      <p:sp>
        <p:nvSpPr>
          <p:cNvPr id="13" name="Footer Placeholder 3">
            <a:extLst>
              <a:ext uri="{FF2B5EF4-FFF2-40B4-BE49-F238E27FC236}">
                <a16:creationId xmlns:a16="http://schemas.microsoft.com/office/drawing/2014/main" id="{B13FE993-8C21-44D6-9F31-7FE2C65FD0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8322" y="6218903"/>
            <a:ext cx="7315200" cy="366474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Locate numbers on a number line and in the first quadrant of the coordinate plane. </a:t>
            </a:r>
          </a:p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Level: Basic Skill Group Number and Quantity</a:t>
            </a: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46372" y="1282968"/>
            <a:ext cx="2614792" cy="2614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77896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Number line and first quadrant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64519" y="4143652"/>
            <a:ext cx="4983062" cy="135495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832669" y="1894899"/>
            <a:ext cx="3056692" cy="727782"/>
          </a:xfrm>
          <a:prstGeom prst="rect">
            <a:avLst/>
          </a:prstGeom>
        </p:spPr>
      </p:pic>
      <p:sp>
        <p:nvSpPr>
          <p:cNvPr id="13" name="Footer Placeholder 3">
            <a:extLst>
              <a:ext uri="{FF2B5EF4-FFF2-40B4-BE49-F238E27FC236}">
                <a16:creationId xmlns:a16="http://schemas.microsoft.com/office/drawing/2014/main" id="{DF26506B-C634-4C99-9A3B-F6AA5F035B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8322" y="6218903"/>
            <a:ext cx="7315200" cy="366474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Locate numbers on a number line and in the first quadrant of the coordinate plane. </a:t>
            </a:r>
          </a:p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Level: Basic Skill Group Number and Quantity</a:t>
            </a: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46372" y="1282968"/>
            <a:ext cx="2614792" cy="2614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287734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764F703B1FFA6428AE2A97D2066C7C7" ma:contentTypeVersion="6" ma:contentTypeDescription="Create a new document." ma:contentTypeScope="" ma:versionID="70fe1ab855270713482174bcc20ce854">
  <xsd:schema xmlns:xsd="http://www.w3.org/2001/XMLSchema" xmlns:xs="http://www.w3.org/2001/XMLSchema" xmlns:p="http://schemas.microsoft.com/office/2006/metadata/properties" xmlns:ns2="889279b4-ccd5-4a20-a9b4-9abd8dc79fd9" xmlns:ns3="d6564f61-0f22-41e3-8c84-6488cb0fc30b" targetNamespace="http://schemas.microsoft.com/office/2006/metadata/properties" ma:root="true" ma:fieldsID="5da6788413d1c17914d7e8a61670ddc0" ns2:_="" ns3:_="">
    <xsd:import namespace="889279b4-ccd5-4a20-a9b4-9abd8dc79fd9"/>
    <xsd:import namespace="d6564f61-0f22-41e3-8c84-6488cb0fc30b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2:LastSharedByUser" minOccurs="0"/>
                <xsd:element ref="ns2:LastSharedByTime" minOccurs="0"/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89279b4-ccd5-4a20-a9b4-9abd8dc79fd9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0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1" nillable="true" ma:displayName="Last Shared By Time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6564f61-0f22-41e3-8c84-6488cb0fc30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description="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8DC0BDA-B6C5-43AE-A829-3E8B75970B8C}">
  <ds:schemaRefs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889279b4-ccd5-4a20-a9b4-9abd8dc79fd9"/>
    <ds:schemaRef ds:uri="d6564f61-0f22-41e3-8c84-6488cb0fc30b"/>
    <ds:schemaRef ds:uri="http://purl.org/dc/terms/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2059DBF0-108D-46A3-9B1D-8074B54C8C0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89279b4-ccd5-4a20-a9b4-9abd8dc79fd9"/>
    <ds:schemaRef ds:uri="d6564f61-0f22-41e3-8c84-6488cb0fc30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54AC6AF9-DD3F-4374-842F-2966E8A2CB6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1117</TotalTime>
  <Words>290</Words>
  <Application>Microsoft Office PowerPoint</Application>
  <PresentationFormat>On-screen Show (4:3)</PresentationFormat>
  <Paragraphs>30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Calibri</vt:lpstr>
      <vt:lpstr>Proxima Nova</vt:lpstr>
      <vt:lpstr>Tw Cen MT</vt:lpstr>
      <vt:lpstr>Tw Cen MT Condensed</vt:lpstr>
      <vt:lpstr>Wingdings 3</vt:lpstr>
      <vt:lpstr>Integral</vt:lpstr>
      <vt:lpstr>Number line and first quadrant</vt:lpstr>
      <vt:lpstr>Number line and first quadrant</vt:lpstr>
      <vt:lpstr>Number line and first quadrant</vt:lpstr>
      <vt:lpstr>Number line and first quadrant</vt:lpstr>
      <vt:lpstr>Number line and first quadrant</vt:lpstr>
      <vt:lpstr>Number line and first quadrant</vt:lpstr>
      <vt:lpstr>Number line and first quadrant</vt:lpstr>
      <vt:lpstr>Number line and first quadrant</vt:lpstr>
      <vt:lpstr>Number line and first quadrant</vt:lpstr>
      <vt:lpstr>Number line and first quadrant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(ENGLISH) Organization Basic</dc:title>
  <dc:creator>Hannah Mueller</dc:creator>
  <cp:lastModifiedBy>Hannah Mueller</cp:lastModifiedBy>
  <cp:revision>94</cp:revision>
  <dcterms:created xsi:type="dcterms:W3CDTF">2017-03-09T16:07:22Z</dcterms:created>
  <dcterms:modified xsi:type="dcterms:W3CDTF">2018-03-01T16:34:03Z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0x010100C764F703B1FFA6428AE2A97D2066C7C7</vt:lpwstr>
  </property>
</Properties>
</file>