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1"/>
  </p:notesMasterIdLst>
  <p:sldIdLst>
    <p:sldId id="279" r:id="rId5"/>
    <p:sldId id="280" r:id="rId6"/>
    <p:sldId id="281" r:id="rId7"/>
    <p:sldId id="278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V14g6GKaZHcd4XXgdwGdg==" hashData="QfRVppUfE/tek70PdYIHKFn3g+SQIYSLjPmU0WM+s9HbfA/z1TgyRHVDd976sBHMofUYY5ROUBIrkmw6bYc3G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design; Compare and contrast experiments.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8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16" y="57150"/>
            <a:ext cx="8796545" cy="559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187" y="126619"/>
            <a:ext cx="6026604" cy="257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244" y="4018154"/>
            <a:ext cx="4614489" cy="2624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1" y="2702858"/>
            <a:ext cx="8753409" cy="121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135"/>
            <a:ext cx="8425542" cy="6454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99" y="243341"/>
            <a:ext cx="6216034" cy="2486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57" y="3262392"/>
            <a:ext cx="6286573" cy="24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3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9041" y="422287"/>
            <a:ext cx="6093123" cy="5386842"/>
            <a:chOff x="872454" y="1390475"/>
            <a:chExt cx="5461234" cy="49277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4" y="1390475"/>
              <a:ext cx="5461234" cy="21844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393" y="3964194"/>
              <a:ext cx="4341504" cy="2354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7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6609" y="393193"/>
            <a:ext cx="5478011" cy="3920681"/>
            <a:chOff x="847288" y="1509299"/>
            <a:chExt cx="5478011" cy="39206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288" y="1509299"/>
              <a:ext cx="5478011" cy="2137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288" y="4189886"/>
              <a:ext cx="4876655" cy="124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83945-7EC0-406E-B659-28AD43E49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5</cp:revision>
  <dcterms:modified xsi:type="dcterms:W3CDTF">2018-03-01T18:34:52Z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